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1" r:id="rId1"/>
  </p:sldMasterIdLst>
  <p:sldIdLst>
    <p:sldId id="256" r:id="rId2"/>
    <p:sldId id="257" r:id="rId3"/>
    <p:sldId id="258" r:id="rId4"/>
    <p:sldId id="261" r:id="rId5"/>
    <p:sldId id="266" r:id="rId6"/>
    <p:sldId id="262" r:id="rId7"/>
    <p:sldId id="263" r:id="rId8"/>
    <p:sldId id="264" r:id="rId9"/>
    <p:sldId id="265" r:id="rId10"/>
    <p:sldId id="267" r:id="rId11"/>
    <p:sldId id="268" r:id="rId12"/>
    <p:sldId id="269" r:id="rId13"/>
    <p:sldId id="270" r:id="rId14"/>
    <p:sldId id="271" r:id="rId15"/>
    <p:sldId id="272" r:id="rId16"/>
    <p:sldId id="273" r:id="rId1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Средний стиль 2 — акцент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Средний стиль 2 — акцент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Средний стиль 2 — акцент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Средний стиль 2 — акцент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Средний стиль 2 — акцент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BDBED569-4797-4DF1-A0F4-6AAB3CD982D8}" styleName="Светлый стиль 3 — акцент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5A111915-BE36-4E01-A7E5-04B1672EAD32}" styleName="Светлый стиль 2 - акцент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FABFCF23-3B69-468F-B69F-88F6DE6A72F2}" styleName="Средний стиль 1 - акцент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35758FB7-9AC5-4552-8A53-C91805E547FA}" styleName="Стиль из темы 1 - акцент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972" autoAdjust="0"/>
    <p:restoredTop sz="99467" autoAdjust="0"/>
  </p:normalViewPr>
  <p:slideViewPr>
    <p:cSldViewPr snapToGrid="0">
      <p:cViewPr varScale="1">
        <p:scale>
          <a:sx n="90" d="100"/>
          <a:sy n="90" d="100"/>
        </p:scale>
        <p:origin x="307" y="67"/>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8" name="TextBox 7"/>
          <p:cNvSpPr txBox="1"/>
          <p:nvPr/>
        </p:nvSpPr>
        <p:spPr>
          <a:xfrm>
            <a:off x="2438400" y="3159761"/>
            <a:ext cx="609600" cy="1034129"/>
          </a:xfrm>
          <a:prstGeom prst="rect">
            <a:avLst/>
          </a:prstGeom>
          <a:noFill/>
        </p:spPr>
        <p:txBody>
          <a:bodyPr wrap="square" lIns="0" tIns="9144" rIns="0" bIns="9144" rtlCol="0" anchor="ctr" anchorCtr="0">
            <a:spAutoFit/>
          </a:bodyPr>
          <a:lstStyle/>
          <a:p>
            <a:r>
              <a:rPr lang="en-US" sz="6600" dirty="0" smtClean="0">
                <a:effectLst>
                  <a:outerShdw blurRad="38100" dist="38100" dir="2700000" algn="tl">
                    <a:srgbClr val="000000">
                      <a:alpha val="43137"/>
                    </a:srgbClr>
                  </a:outerShdw>
                </a:effectLst>
                <a:latin typeface="+mn-lt"/>
              </a:rPr>
              <a:t>{</a:t>
            </a:r>
            <a:endParaRPr lang="en-US" sz="6600" dirty="0">
              <a:effectLst>
                <a:outerShdw blurRad="38100" dist="38100" dir="2700000" algn="tl">
                  <a:srgbClr val="000000">
                    <a:alpha val="43137"/>
                  </a:srgbClr>
                </a:outerShdw>
              </a:effectLst>
              <a:latin typeface="+mn-lt"/>
            </a:endParaRPr>
          </a:p>
        </p:txBody>
      </p:sp>
      <p:sp>
        <p:nvSpPr>
          <p:cNvPr id="2" name="Title 1"/>
          <p:cNvSpPr>
            <a:spLocks noGrp="1"/>
          </p:cNvSpPr>
          <p:nvPr>
            <p:ph type="ctrTitle"/>
          </p:nvPr>
        </p:nvSpPr>
        <p:spPr>
          <a:xfrm>
            <a:off x="1036320" y="1219200"/>
            <a:ext cx="10058400" cy="2152650"/>
          </a:xfrm>
        </p:spPr>
        <p:txBody>
          <a:bodyPr>
            <a:noAutofit/>
          </a:bodyPr>
          <a:lstStyle>
            <a:lvl1pPr>
              <a:defRPr sz="6000">
                <a:solidFill>
                  <a:schemeClr val="tx1"/>
                </a:solidFill>
              </a:defRPr>
            </a:lvl1pPr>
          </a:lstStyle>
          <a:p>
            <a:r>
              <a:rPr lang="ru-RU" smtClean="0"/>
              <a:t>Образец заголовка</a:t>
            </a:r>
            <a:endParaRPr lang="en-US" dirty="0"/>
          </a:p>
        </p:txBody>
      </p:sp>
      <p:sp>
        <p:nvSpPr>
          <p:cNvPr id="3" name="Subtitle 2"/>
          <p:cNvSpPr>
            <a:spLocks noGrp="1"/>
          </p:cNvSpPr>
          <p:nvPr>
            <p:ph type="subTitle" idx="1"/>
          </p:nvPr>
        </p:nvSpPr>
        <p:spPr>
          <a:xfrm>
            <a:off x="2844800" y="3375491"/>
            <a:ext cx="8229600" cy="685800"/>
          </a:xfrm>
        </p:spPr>
        <p:txBody>
          <a:bodyPr anchor="ctr"/>
          <a:lstStyle>
            <a:lvl1pPr marL="0" indent="0" algn="l">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15" name="Date Placeholder 14"/>
          <p:cNvSpPr>
            <a:spLocks noGrp="1"/>
          </p:cNvSpPr>
          <p:nvPr>
            <p:ph type="dt" sz="half" idx="10"/>
          </p:nvPr>
        </p:nvSpPr>
        <p:spPr/>
        <p:txBody>
          <a:bodyPr/>
          <a:lstStyle/>
          <a:p>
            <a:fld id="{090C15C5-0F3C-44B7-8BB5-37D6AD17A8C5}" type="datetimeFigureOut">
              <a:rPr lang="ru-RU" smtClean="0"/>
              <a:t>23.12.2020</a:t>
            </a:fld>
            <a:endParaRPr lang="ru-RU"/>
          </a:p>
        </p:txBody>
      </p:sp>
      <p:sp>
        <p:nvSpPr>
          <p:cNvPr id="16" name="Slide Number Placeholder 15"/>
          <p:cNvSpPr>
            <a:spLocks noGrp="1"/>
          </p:cNvSpPr>
          <p:nvPr>
            <p:ph type="sldNum" sz="quarter" idx="11"/>
          </p:nvPr>
        </p:nvSpPr>
        <p:spPr/>
        <p:txBody>
          <a:bodyPr/>
          <a:lstStyle/>
          <a:p>
            <a:fld id="{C0FD0B2F-72E5-493F-A0B3-F96E1E8A443B}" type="slidenum">
              <a:rPr lang="ru-RU" smtClean="0"/>
              <a:t>‹#›</a:t>
            </a:fld>
            <a:endParaRPr lang="ru-RU"/>
          </a:p>
        </p:txBody>
      </p:sp>
      <p:sp>
        <p:nvSpPr>
          <p:cNvPr id="17" name="Footer Placeholder 16"/>
          <p:cNvSpPr>
            <a:spLocks noGrp="1"/>
          </p:cNvSpPr>
          <p:nvPr>
            <p:ph type="ftr" sz="quarter" idx="12"/>
          </p:nvPr>
        </p:nvSpPr>
        <p:spPr/>
        <p:txBody>
          <a:bodyPr/>
          <a:lstStyle/>
          <a:p>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2844800" y="685802"/>
            <a:ext cx="7721600" cy="3505199"/>
          </a:xfrm>
        </p:spPr>
        <p:txBody>
          <a:bodyPr vert="eaVert" ancho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090C15C5-0F3C-44B7-8BB5-37D6AD17A8C5}" type="datetimeFigureOut">
              <a:rPr lang="ru-RU" smtClean="0"/>
              <a:t>23.12.2020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C0FD0B2F-72E5-493F-A0B3-F96E1E8A443B}"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12800" y="609601"/>
            <a:ext cx="2844800" cy="5181600"/>
          </a:xfrm>
        </p:spPr>
        <p:txBody>
          <a:bodyPr vert="eaVert"/>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3860800" y="685801"/>
            <a:ext cx="6705600" cy="4572000"/>
          </a:xfrm>
        </p:spPr>
        <p:txBody>
          <a:bodyPr vert="eaVert" ancho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090C15C5-0F3C-44B7-8BB5-37D6AD17A8C5}" type="datetimeFigureOut">
              <a:rPr lang="ru-RU" smtClean="0"/>
              <a:t>23.12.2020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C0FD0B2F-72E5-493F-A0B3-F96E1E8A443B}"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13" name="Title 12"/>
          <p:cNvSpPr>
            <a:spLocks noGrp="1"/>
          </p:cNvSpPr>
          <p:nvPr>
            <p:ph type="title"/>
          </p:nvPr>
        </p:nvSpPr>
        <p:spPr/>
        <p:txBody>
          <a:bodyPr/>
          <a:lstStyle/>
          <a:p>
            <a:r>
              <a:rPr lang="ru-RU" smtClean="0"/>
              <a:t>Образец заголовка</a:t>
            </a:r>
            <a:endParaRPr lang="en-US"/>
          </a:p>
        </p:txBody>
      </p:sp>
      <p:sp>
        <p:nvSpPr>
          <p:cNvPr id="14" name="Date Placeholder 13"/>
          <p:cNvSpPr>
            <a:spLocks noGrp="1"/>
          </p:cNvSpPr>
          <p:nvPr>
            <p:ph type="dt" sz="half" idx="10"/>
          </p:nvPr>
        </p:nvSpPr>
        <p:spPr/>
        <p:txBody>
          <a:bodyPr/>
          <a:lstStyle/>
          <a:p>
            <a:fld id="{090C15C5-0F3C-44B7-8BB5-37D6AD17A8C5}" type="datetimeFigureOut">
              <a:rPr lang="ru-RU" smtClean="0"/>
              <a:t>23.12.2020</a:t>
            </a:fld>
            <a:endParaRPr lang="ru-RU"/>
          </a:p>
        </p:txBody>
      </p:sp>
      <p:sp>
        <p:nvSpPr>
          <p:cNvPr id="15" name="Slide Number Placeholder 14"/>
          <p:cNvSpPr>
            <a:spLocks noGrp="1"/>
          </p:cNvSpPr>
          <p:nvPr>
            <p:ph type="sldNum" sz="quarter" idx="11"/>
          </p:nvPr>
        </p:nvSpPr>
        <p:spPr/>
        <p:txBody>
          <a:bodyPr/>
          <a:lstStyle/>
          <a:p>
            <a:fld id="{C0FD0B2F-72E5-493F-A0B3-F96E1E8A443B}" type="slidenum">
              <a:rPr lang="ru-RU" smtClean="0"/>
              <a:t>‹#›</a:t>
            </a:fld>
            <a:endParaRPr lang="ru-RU"/>
          </a:p>
        </p:txBody>
      </p:sp>
      <p:sp>
        <p:nvSpPr>
          <p:cNvPr id="16" name="Footer Placeholder 15"/>
          <p:cNvSpPr>
            <a:spLocks noGrp="1"/>
          </p:cNvSpPr>
          <p:nvPr>
            <p:ph type="ftr" sz="quarter" idx="12"/>
          </p:nvPr>
        </p:nvSpPr>
        <p:spPr/>
        <p:txBody>
          <a:bodyPr/>
          <a:lstStyle/>
          <a:p>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8" name="TextBox 7"/>
          <p:cNvSpPr txBox="1"/>
          <p:nvPr/>
        </p:nvSpPr>
        <p:spPr>
          <a:xfrm>
            <a:off x="5689600" y="4074498"/>
            <a:ext cx="609600" cy="1015663"/>
          </a:xfrm>
          <a:prstGeom prst="rect">
            <a:avLst/>
          </a:prstGeom>
          <a:noFill/>
        </p:spPr>
        <p:txBody>
          <a:bodyPr wrap="square" lIns="0" tIns="0" rIns="0" bIns="0" rtlCol="0" anchor="t" anchorCtr="0">
            <a:spAutoFit/>
          </a:bodyPr>
          <a:lstStyle/>
          <a:p>
            <a:r>
              <a:rPr lang="en-US" sz="6600" dirty="0" smtClean="0">
                <a:effectLst>
                  <a:outerShdw blurRad="38100" dist="38100" dir="2700000" algn="tl">
                    <a:srgbClr val="000000">
                      <a:alpha val="43137"/>
                    </a:srgbClr>
                  </a:outerShdw>
                </a:effectLst>
                <a:latin typeface="+mn-lt"/>
              </a:rPr>
              <a:t>{</a:t>
            </a:r>
            <a:endParaRPr lang="en-US" sz="6600" dirty="0">
              <a:effectLst>
                <a:outerShdw blurRad="38100" dist="38100" dir="2700000" algn="tl">
                  <a:srgbClr val="000000">
                    <a:alpha val="43137"/>
                  </a:srgbClr>
                </a:outerShdw>
              </a:effectLst>
              <a:latin typeface="+mn-lt"/>
            </a:endParaRPr>
          </a:p>
        </p:txBody>
      </p:sp>
      <p:sp>
        <p:nvSpPr>
          <p:cNvPr id="3" name="Text Placeholder 2"/>
          <p:cNvSpPr>
            <a:spLocks noGrp="1"/>
          </p:cNvSpPr>
          <p:nvPr>
            <p:ph type="body" idx="1"/>
          </p:nvPr>
        </p:nvSpPr>
        <p:spPr>
          <a:xfrm>
            <a:off x="6096000" y="4267368"/>
            <a:ext cx="4978400" cy="731520"/>
          </a:xfrm>
        </p:spPr>
        <p:txBody>
          <a:bodyPr anchor="ctr">
            <a:normAutofit/>
          </a:bodyPr>
          <a:lstStyle>
            <a:lvl1pPr marL="0" indent="0">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12" name="Date Placeholder 11"/>
          <p:cNvSpPr>
            <a:spLocks noGrp="1"/>
          </p:cNvSpPr>
          <p:nvPr>
            <p:ph type="dt" sz="half" idx="10"/>
          </p:nvPr>
        </p:nvSpPr>
        <p:spPr/>
        <p:txBody>
          <a:bodyPr/>
          <a:lstStyle/>
          <a:p>
            <a:fld id="{090C15C5-0F3C-44B7-8BB5-37D6AD17A8C5}" type="datetimeFigureOut">
              <a:rPr lang="ru-RU" smtClean="0"/>
              <a:t>23.12.2020</a:t>
            </a:fld>
            <a:endParaRPr lang="ru-RU"/>
          </a:p>
        </p:txBody>
      </p:sp>
      <p:sp>
        <p:nvSpPr>
          <p:cNvPr id="13" name="Slide Number Placeholder 12"/>
          <p:cNvSpPr>
            <a:spLocks noGrp="1"/>
          </p:cNvSpPr>
          <p:nvPr>
            <p:ph type="sldNum" sz="quarter" idx="11"/>
          </p:nvPr>
        </p:nvSpPr>
        <p:spPr/>
        <p:txBody>
          <a:bodyPr/>
          <a:lstStyle/>
          <a:p>
            <a:fld id="{C0FD0B2F-72E5-493F-A0B3-F96E1E8A443B}" type="slidenum">
              <a:rPr lang="ru-RU" smtClean="0"/>
              <a:t>‹#›</a:t>
            </a:fld>
            <a:endParaRPr lang="ru-RU"/>
          </a:p>
        </p:txBody>
      </p:sp>
      <p:sp>
        <p:nvSpPr>
          <p:cNvPr id="14" name="Footer Placeholder 13"/>
          <p:cNvSpPr>
            <a:spLocks noGrp="1"/>
          </p:cNvSpPr>
          <p:nvPr>
            <p:ph type="ftr" sz="quarter" idx="12"/>
          </p:nvPr>
        </p:nvSpPr>
        <p:spPr/>
        <p:txBody>
          <a:bodyPr/>
          <a:lstStyle/>
          <a:p>
            <a:endParaRPr lang="ru-RU"/>
          </a:p>
        </p:txBody>
      </p:sp>
      <p:sp>
        <p:nvSpPr>
          <p:cNvPr id="4" name="Title 3"/>
          <p:cNvSpPr>
            <a:spLocks noGrp="1"/>
          </p:cNvSpPr>
          <p:nvPr>
            <p:ph type="title"/>
          </p:nvPr>
        </p:nvSpPr>
        <p:spPr>
          <a:xfrm>
            <a:off x="3048000" y="1905000"/>
            <a:ext cx="8046720" cy="2350008"/>
          </a:xfrm>
        </p:spPr>
        <p:txBody>
          <a:bodyPr/>
          <a:lstStyle>
            <a:lvl1pPr marL="0" algn="l" defTabSz="914400" rtl="0" eaLnBrk="1" latinLnBrk="0" hangingPunct="1">
              <a:spcBef>
                <a:spcPct val="0"/>
              </a:spcBef>
              <a:buNone/>
              <a:defRPr lang="en-US" sz="5400" b="0" kern="1200" cap="none" dirty="0" smtClean="0">
                <a:solidFill>
                  <a:schemeClr val="tx1"/>
                </a:solidFill>
                <a:effectLst>
                  <a:outerShdw blurRad="38100" dist="38100" dir="2700000" algn="tl">
                    <a:srgbClr val="000000">
                      <a:alpha val="43137"/>
                    </a:srgbClr>
                  </a:outerShdw>
                </a:effectLst>
                <a:latin typeface="+mj-lt"/>
                <a:ea typeface="+mj-ea"/>
                <a:cs typeface="+mj-cs"/>
              </a:defRPr>
            </a:lvl1pPr>
          </a:lstStyle>
          <a:p>
            <a:r>
              <a:rPr lang="ru-RU" smtClean="0"/>
              <a:t>Образец заголовка</a:t>
            </a: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8" name="Date Placeholder 7"/>
          <p:cNvSpPr>
            <a:spLocks noGrp="1"/>
          </p:cNvSpPr>
          <p:nvPr>
            <p:ph type="dt" sz="half" idx="10"/>
          </p:nvPr>
        </p:nvSpPr>
        <p:spPr/>
        <p:txBody>
          <a:bodyPr/>
          <a:lstStyle/>
          <a:p>
            <a:fld id="{090C15C5-0F3C-44B7-8BB5-37D6AD17A8C5}" type="datetimeFigureOut">
              <a:rPr lang="ru-RU" smtClean="0"/>
              <a:t>23.12.2020</a:t>
            </a:fld>
            <a:endParaRPr lang="ru-RU"/>
          </a:p>
        </p:txBody>
      </p:sp>
      <p:sp>
        <p:nvSpPr>
          <p:cNvPr id="9" name="Slide Number Placeholder 8"/>
          <p:cNvSpPr>
            <a:spLocks noGrp="1"/>
          </p:cNvSpPr>
          <p:nvPr>
            <p:ph type="sldNum" sz="quarter" idx="11"/>
          </p:nvPr>
        </p:nvSpPr>
        <p:spPr/>
        <p:txBody>
          <a:bodyPr/>
          <a:lstStyle/>
          <a:p>
            <a:fld id="{C0FD0B2F-72E5-493F-A0B3-F96E1E8A443B}" type="slidenum">
              <a:rPr lang="ru-RU" smtClean="0"/>
              <a:t>‹#›</a:t>
            </a:fld>
            <a:endParaRPr lang="ru-RU"/>
          </a:p>
        </p:txBody>
      </p:sp>
      <p:sp>
        <p:nvSpPr>
          <p:cNvPr id="10" name="Footer Placeholder 9"/>
          <p:cNvSpPr>
            <a:spLocks noGrp="1"/>
          </p:cNvSpPr>
          <p:nvPr>
            <p:ph type="ftr" sz="quarter" idx="12"/>
          </p:nvPr>
        </p:nvSpPr>
        <p:spPr/>
        <p:txBody>
          <a:bodyPr/>
          <a:lstStyle/>
          <a:p>
            <a:endParaRPr lang="ru-RU"/>
          </a:p>
        </p:txBody>
      </p:sp>
      <p:sp>
        <p:nvSpPr>
          <p:cNvPr id="11" name="Title 10"/>
          <p:cNvSpPr>
            <a:spLocks noGrp="1"/>
          </p:cNvSpPr>
          <p:nvPr>
            <p:ph type="title"/>
          </p:nvPr>
        </p:nvSpPr>
        <p:spPr/>
        <p:txBody>
          <a:bodyPr/>
          <a:lstStyle/>
          <a:p>
            <a:r>
              <a:rPr lang="ru-RU" smtClean="0"/>
              <a:t>Образец заголовка</a:t>
            </a:r>
            <a:endParaRPr lang="en-US" dirty="0"/>
          </a:p>
        </p:txBody>
      </p:sp>
      <p:sp>
        <p:nvSpPr>
          <p:cNvPr id="5" name="Content Placeholder 4"/>
          <p:cNvSpPr>
            <a:spLocks noGrp="1"/>
          </p:cNvSpPr>
          <p:nvPr>
            <p:ph sz="quarter" idx="13"/>
          </p:nvPr>
        </p:nvSpPr>
        <p:spPr>
          <a:xfrm>
            <a:off x="1792224" y="658368"/>
            <a:ext cx="4364736" cy="34290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Content Placeholder 6"/>
          <p:cNvSpPr>
            <a:spLocks noGrp="1"/>
          </p:cNvSpPr>
          <p:nvPr>
            <p:ph sz="quarter" idx="14"/>
          </p:nvPr>
        </p:nvSpPr>
        <p:spPr>
          <a:xfrm>
            <a:off x="6705600" y="658369"/>
            <a:ext cx="4364736" cy="3432175"/>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788160" y="661976"/>
            <a:ext cx="4364736" cy="639762"/>
          </a:xfrm>
        </p:spPr>
        <p:txBody>
          <a:bodyPr anchor="ctr">
            <a:noAutofit/>
          </a:bodyPr>
          <a:lstStyle>
            <a:lvl1pPr marL="0" indent="0">
              <a:buNone/>
              <a:defRPr sz="22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1792224" y="1371600"/>
            <a:ext cx="4368800" cy="2743200"/>
          </a:xfrm>
        </p:spPr>
        <p:txBody>
          <a:bodyPr anchor="t"/>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6705600" y="661976"/>
            <a:ext cx="4364736" cy="639762"/>
          </a:xfrm>
        </p:spPr>
        <p:txBody>
          <a:bodyPr anchor="ctr">
            <a:noAutofit/>
          </a:bodyPr>
          <a:lstStyle>
            <a:lvl1pPr marL="0" indent="0">
              <a:buNone/>
              <a:defRPr sz="22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6705600" y="1371600"/>
            <a:ext cx="4364736" cy="2743200"/>
          </a:xfrm>
        </p:spPr>
        <p:txBody>
          <a:bodyPr anchor="t"/>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13" name="TextBox 12"/>
          <p:cNvSpPr txBox="1"/>
          <p:nvPr/>
        </p:nvSpPr>
        <p:spPr>
          <a:xfrm>
            <a:off x="1408853" y="520192"/>
            <a:ext cx="609600" cy="923330"/>
          </a:xfrm>
          <a:prstGeom prst="rect">
            <a:avLst/>
          </a:prstGeom>
          <a:noFill/>
        </p:spPr>
        <p:txBody>
          <a:bodyPr wrap="square" lIns="0" tIns="0" rIns="0" bIns="0" rtlCol="0" anchor="t" anchorCtr="0">
            <a:spAutoFit/>
          </a:bodyPr>
          <a:lstStyle/>
          <a:p>
            <a:r>
              <a:rPr lang="en-US" sz="6000" dirty="0" smtClean="0">
                <a:effectLst>
                  <a:outerShdw blurRad="38100" dist="38100" dir="2700000" algn="tl">
                    <a:srgbClr val="000000">
                      <a:alpha val="43137"/>
                    </a:srgbClr>
                  </a:outerShdw>
                </a:effectLst>
                <a:latin typeface="+mn-lt"/>
              </a:rPr>
              <a:t>{</a:t>
            </a:r>
            <a:endParaRPr lang="en-US" sz="6000" dirty="0">
              <a:effectLst>
                <a:outerShdw blurRad="38100" dist="38100" dir="2700000" algn="tl">
                  <a:srgbClr val="000000">
                    <a:alpha val="43137"/>
                  </a:srgbClr>
                </a:outerShdw>
              </a:effectLst>
              <a:latin typeface="+mn-lt"/>
            </a:endParaRPr>
          </a:p>
        </p:txBody>
      </p:sp>
      <p:sp>
        <p:nvSpPr>
          <p:cNvPr id="18" name="TextBox 17"/>
          <p:cNvSpPr txBox="1"/>
          <p:nvPr/>
        </p:nvSpPr>
        <p:spPr>
          <a:xfrm>
            <a:off x="6373707" y="520192"/>
            <a:ext cx="609600" cy="923330"/>
          </a:xfrm>
          <a:prstGeom prst="rect">
            <a:avLst/>
          </a:prstGeom>
          <a:noFill/>
        </p:spPr>
        <p:txBody>
          <a:bodyPr wrap="square" lIns="0" tIns="0" rIns="0" bIns="0" rtlCol="0" anchor="t" anchorCtr="0">
            <a:spAutoFit/>
          </a:bodyPr>
          <a:lstStyle/>
          <a:p>
            <a:r>
              <a:rPr lang="en-US" sz="6000" dirty="0" smtClean="0">
                <a:effectLst>
                  <a:outerShdw blurRad="38100" dist="38100" dir="2700000" algn="tl">
                    <a:srgbClr val="000000">
                      <a:alpha val="43137"/>
                    </a:srgbClr>
                  </a:outerShdw>
                </a:effectLst>
                <a:latin typeface="+mn-lt"/>
              </a:rPr>
              <a:t>{</a:t>
            </a:r>
            <a:endParaRPr lang="en-US" sz="6000" dirty="0">
              <a:effectLst>
                <a:outerShdw blurRad="38100" dist="38100" dir="2700000" algn="tl">
                  <a:srgbClr val="000000">
                    <a:alpha val="43137"/>
                  </a:srgbClr>
                </a:outerShdw>
              </a:effectLst>
              <a:latin typeface="+mn-lt"/>
            </a:endParaRPr>
          </a:p>
        </p:txBody>
      </p:sp>
      <p:sp>
        <p:nvSpPr>
          <p:cNvPr id="12" name="Title 11"/>
          <p:cNvSpPr>
            <a:spLocks noGrp="1"/>
          </p:cNvSpPr>
          <p:nvPr>
            <p:ph type="title"/>
          </p:nvPr>
        </p:nvSpPr>
        <p:spPr/>
        <p:txBody>
          <a:bodyPr/>
          <a:lstStyle/>
          <a:p>
            <a:r>
              <a:rPr lang="ru-RU" smtClean="0"/>
              <a:t>Образец заголовка</a:t>
            </a:r>
            <a:endParaRPr lang="en-US" dirty="0"/>
          </a:p>
        </p:txBody>
      </p:sp>
      <p:sp>
        <p:nvSpPr>
          <p:cNvPr id="14" name="Date Placeholder 13"/>
          <p:cNvSpPr>
            <a:spLocks noGrp="1"/>
          </p:cNvSpPr>
          <p:nvPr>
            <p:ph type="dt" sz="half" idx="10"/>
          </p:nvPr>
        </p:nvSpPr>
        <p:spPr/>
        <p:txBody>
          <a:bodyPr/>
          <a:lstStyle/>
          <a:p>
            <a:fld id="{090C15C5-0F3C-44B7-8BB5-37D6AD17A8C5}" type="datetimeFigureOut">
              <a:rPr lang="ru-RU" smtClean="0"/>
              <a:t>23.12.2020</a:t>
            </a:fld>
            <a:endParaRPr lang="ru-RU"/>
          </a:p>
        </p:txBody>
      </p:sp>
      <p:sp>
        <p:nvSpPr>
          <p:cNvPr id="15" name="Slide Number Placeholder 14"/>
          <p:cNvSpPr>
            <a:spLocks noGrp="1"/>
          </p:cNvSpPr>
          <p:nvPr>
            <p:ph type="sldNum" sz="quarter" idx="11"/>
          </p:nvPr>
        </p:nvSpPr>
        <p:spPr/>
        <p:txBody>
          <a:bodyPr/>
          <a:lstStyle/>
          <a:p>
            <a:fld id="{C0FD0B2F-72E5-493F-A0B3-F96E1E8A443B}" type="slidenum">
              <a:rPr lang="ru-RU" smtClean="0"/>
              <a:t>‹#›</a:t>
            </a:fld>
            <a:endParaRPr lang="ru-RU"/>
          </a:p>
        </p:txBody>
      </p:sp>
      <p:sp>
        <p:nvSpPr>
          <p:cNvPr id="16" name="Footer Placeholder 15"/>
          <p:cNvSpPr>
            <a:spLocks noGrp="1"/>
          </p:cNvSpPr>
          <p:nvPr>
            <p:ph type="ftr" sz="quarter" idx="12"/>
          </p:nvPr>
        </p:nvSpPr>
        <p:spPr/>
        <p:txBody>
          <a:bodyPr/>
          <a:lstStyle/>
          <a:p>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ru-RU" smtClean="0"/>
              <a:t>Образец заголовка</a:t>
            </a:r>
            <a:endParaRPr lang="en-US"/>
          </a:p>
        </p:txBody>
      </p:sp>
      <p:sp>
        <p:nvSpPr>
          <p:cNvPr id="7" name="Date Placeholder 6"/>
          <p:cNvSpPr>
            <a:spLocks noGrp="1"/>
          </p:cNvSpPr>
          <p:nvPr>
            <p:ph type="dt" sz="half" idx="10"/>
          </p:nvPr>
        </p:nvSpPr>
        <p:spPr/>
        <p:txBody>
          <a:bodyPr/>
          <a:lstStyle/>
          <a:p>
            <a:fld id="{090C15C5-0F3C-44B7-8BB5-37D6AD17A8C5}" type="datetimeFigureOut">
              <a:rPr lang="ru-RU" smtClean="0"/>
              <a:t>23.12.2020</a:t>
            </a:fld>
            <a:endParaRPr lang="ru-RU"/>
          </a:p>
        </p:txBody>
      </p:sp>
      <p:sp>
        <p:nvSpPr>
          <p:cNvPr id="8" name="Slide Number Placeholder 7"/>
          <p:cNvSpPr>
            <a:spLocks noGrp="1"/>
          </p:cNvSpPr>
          <p:nvPr>
            <p:ph type="sldNum" sz="quarter" idx="11"/>
          </p:nvPr>
        </p:nvSpPr>
        <p:spPr/>
        <p:txBody>
          <a:bodyPr/>
          <a:lstStyle/>
          <a:p>
            <a:fld id="{C0FD0B2F-72E5-493F-A0B3-F96E1E8A443B}" type="slidenum">
              <a:rPr lang="ru-RU" smtClean="0"/>
              <a:t>‹#›</a:t>
            </a:fld>
            <a:endParaRPr lang="ru-RU"/>
          </a:p>
        </p:txBody>
      </p:sp>
      <p:sp>
        <p:nvSpPr>
          <p:cNvPr id="9" name="Footer Placeholder 8"/>
          <p:cNvSpPr>
            <a:spLocks noGrp="1"/>
          </p:cNvSpPr>
          <p:nvPr>
            <p:ph type="ftr" sz="quarter" idx="12"/>
          </p:nvPr>
        </p:nvSpPr>
        <p:spPr/>
        <p:txBody>
          <a:bodyPr/>
          <a:lstStyle/>
          <a:p>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090C15C5-0F3C-44B7-8BB5-37D6AD17A8C5}" type="datetimeFigureOut">
              <a:rPr lang="ru-RU" smtClean="0"/>
              <a:t>23.12.2020</a:t>
            </a:fld>
            <a:endParaRPr lang="ru-RU"/>
          </a:p>
        </p:txBody>
      </p:sp>
      <p:sp>
        <p:nvSpPr>
          <p:cNvPr id="6" name="Slide Number Placeholder 5"/>
          <p:cNvSpPr>
            <a:spLocks noGrp="1"/>
          </p:cNvSpPr>
          <p:nvPr>
            <p:ph type="sldNum" sz="quarter" idx="11"/>
          </p:nvPr>
        </p:nvSpPr>
        <p:spPr/>
        <p:txBody>
          <a:bodyPr/>
          <a:lstStyle/>
          <a:p>
            <a:fld id="{C0FD0B2F-72E5-493F-A0B3-F96E1E8A443B}" type="slidenum">
              <a:rPr lang="ru-RU" smtClean="0"/>
              <a:t>‹#›</a:t>
            </a:fld>
            <a:endParaRPr lang="ru-RU"/>
          </a:p>
        </p:txBody>
      </p:sp>
      <p:sp>
        <p:nvSpPr>
          <p:cNvPr id="7" name="Footer Placeholder 6"/>
          <p:cNvSpPr>
            <a:spLocks noGrp="1"/>
          </p:cNvSpPr>
          <p:nvPr>
            <p:ph type="ftr" sz="quarter" idx="12"/>
          </p:nvPr>
        </p:nvSpPr>
        <p:spPr/>
        <p:txBody>
          <a:bodyPr/>
          <a:lstStyle/>
          <a:p>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9" name="TextBox 8"/>
          <p:cNvSpPr txBox="1"/>
          <p:nvPr/>
        </p:nvSpPr>
        <p:spPr>
          <a:xfrm>
            <a:off x="7105227" y="1774588"/>
            <a:ext cx="609600" cy="1231106"/>
          </a:xfrm>
          <a:prstGeom prst="rect">
            <a:avLst/>
          </a:prstGeom>
          <a:noFill/>
        </p:spPr>
        <p:txBody>
          <a:bodyPr wrap="square" lIns="0" tIns="0" rIns="0" bIns="0" rtlCol="0" anchor="t" anchorCtr="0">
            <a:spAutoFit/>
          </a:bodyPr>
          <a:lstStyle/>
          <a:p>
            <a:r>
              <a:rPr lang="en-US" sz="8000" dirty="0" smtClean="0">
                <a:effectLst>
                  <a:outerShdw blurRad="38100" dist="38100" dir="2700000" algn="tl">
                    <a:srgbClr val="000000">
                      <a:alpha val="43137"/>
                    </a:srgbClr>
                  </a:outerShdw>
                </a:effectLst>
                <a:latin typeface="+mn-lt"/>
              </a:rPr>
              <a:t>{</a:t>
            </a:r>
            <a:endParaRPr lang="en-US" sz="8000" dirty="0">
              <a:effectLst>
                <a:outerShdw blurRad="38100" dist="38100" dir="2700000" algn="tl">
                  <a:srgbClr val="000000">
                    <a:alpha val="43137"/>
                  </a:srgbClr>
                </a:outerShdw>
              </a:effectLst>
              <a:latin typeface="+mn-lt"/>
            </a:endParaRPr>
          </a:p>
        </p:txBody>
      </p:sp>
      <p:sp>
        <p:nvSpPr>
          <p:cNvPr id="3" name="Content Placeholder 2"/>
          <p:cNvSpPr>
            <a:spLocks noGrp="1"/>
          </p:cNvSpPr>
          <p:nvPr>
            <p:ph idx="1"/>
          </p:nvPr>
        </p:nvSpPr>
        <p:spPr>
          <a:xfrm>
            <a:off x="1117600" y="685801"/>
            <a:ext cx="5791200" cy="3429000"/>
          </a:xfrm>
        </p:spPr>
        <p:txBody>
          <a:bodyPr anchor="ct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7620000" y="685801"/>
            <a:ext cx="3454400" cy="3429000"/>
          </a:xfrm>
        </p:spPr>
        <p:txBody>
          <a:bodyPr anchor="ct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15" name="Date Placeholder 14"/>
          <p:cNvSpPr>
            <a:spLocks noGrp="1"/>
          </p:cNvSpPr>
          <p:nvPr>
            <p:ph type="dt" sz="half" idx="10"/>
          </p:nvPr>
        </p:nvSpPr>
        <p:spPr/>
        <p:txBody>
          <a:bodyPr/>
          <a:lstStyle/>
          <a:p>
            <a:fld id="{090C15C5-0F3C-44B7-8BB5-37D6AD17A8C5}" type="datetimeFigureOut">
              <a:rPr lang="ru-RU" smtClean="0"/>
              <a:t>23.12.2020</a:t>
            </a:fld>
            <a:endParaRPr lang="ru-RU"/>
          </a:p>
        </p:txBody>
      </p:sp>
      <p:sp>
        <p:nvSpPr>
          <p:cNvPr id="16" name="Slide Number Placeholder 15"/>
          <p:cNvSpPr>
            <a:spLocks noGrp="1"/>
          </p:cNvSpPr>
          <p:nvPr>
            <p:ph type="sldNum" sz="quarter" idx="11"/>
          </p:nvPr>
        </p:nvSpPr>
        <p:spPr/>
        <p:txBody>
          <a:bodyPr/>
          <a:lstStyle/>
          <a:p>
            <a:fld id="{C0FD0B2F-72E5-493F-A0B3-F96E1E8A443B}" type="slidenum">
              <a:rPr lang="ru-RU" smtClean="0"/>
              <a:t>‹#›</a:t>
            </a:fld>
            <a:endParaRPr lang="ru-RU"/>
          </a:p>
        </p:txBody>
      </p:sp>
      <p:sp>
        <p:nvSpPr>
          <p:cNvPr id="17" name="Footer Placeholder 16"/>
          <p:cNvSpPr>
            <a:spLocks noGrp="1"/>
          </p:cNvSpPr>
          <p:nvPr>
            <p:ph type="ftr" sz="quarter" idx="12"/>
          </p:nvPr>
        </p:nvSpPr>
        <p:spPr/>
        <p:txBody>
          <a:bodyPr/>
          <a:lstStyle/>
          <a:p>
            <a:endParaRPr lang="ru-RU"/>
          </a:p>
        </p:txBody>
      </p:sp>
      <p:sp>
        <p:nvSpPr>
          <p:cNvPr id="18" name="Title 17"/>
          <p:cNvSpPr>
            <a:spLocks noGrp="1"/>
          </p:cNvSpPr>
          <p:nvPr>
            <p:ph type="title"/>
          </p:nvPr>
        </p:nvSpPr>
        <p:spPr/>
        <p:txBody>
          <a:bodyPr/>
          <a:lstStyle/>
          <a:p>
            <a:r>
              <a:rPr lang="ru-RU" smtClean="0"/>
              <a:t>Образец заголовка</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1625600" y="612776"/>
            <a:ext cx="8940800" cy="2546985"/>
          </a:xfrm>
          <a:effectLst>
            <a:outerShdw blurRad="152400" dist="317500" dir="5400000" sx="90000" sy="-19000" rotWithShape="0">
              <a:prstClr val="black">
                <a:alpha val="15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a:p>
        </p:txBody>
      </p:sp>
      <p:sp>
        <p:nvSpPr>
          <p:cNvPr id="4" name="Text Placeholder 3"/>
          <p:cNvSpPr>
            <a:spLocks noGrp="1"/>
          </p:cNvSpPr>
          <p:nvPr>
            <p:ph type="body" sz="half" idx="2"/>
          </p:nvPr>
        </p:nvSpPr>
        <p:spPr>
          <a:xfrm>
            <a:off x="3657600" y="3453047"/>
            <a:ext cx="6705600" cy="720804"/>
          </a:xfrm>
        </p:spPr>
        <p:txBody>
          <a:bodyPr anchor="ct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9" name="TextBox 8"/>
          <p:cNvSpPr txBox="1"/>
          <p:nvPr/>
        </p:nvSpPr>
        <p:spPr>
          <a:xfrm>
            <a:off x="3247136" y="3331464"/>
            <a:ext cx="609600" cy="923330"/>
          </a:xfrm>
          <a:prstGeom prst="rect">
            <a:avLst/>
          </a:prstGeom>
          <a:noFill/>
        </p:spPr>
        <p:txBody>
          <a:bodyPr wrap="square" lIns="0" tIns="0" rIns="0" bIns="0" rtlCol="0" anchor="t" anchorCtr="0">
            <a:spAutoFit/>
          </a:bodyPr>
          <a:lstStyle/>
          <a:p>
            <a:r>
              <a:rPr lang="en-US" sz="6000" dirty="0" smtClean="0">
                <a:effectLst>
                  <a:outerShdw blurRad="38100" dist="38100" dir="2700000" algn="tl">
                    <a:srgbClr val="000000">
                      <a:alpha val="43137"/>
                    </a:srgbClr>
                  </a:outerShdw>
                </a:effectLst>
                <a:latin typeface="+mn-lt"/>
              </a:rPr>
              <a:t>{</a:t>
            </a:r>
            <a:endParaRPr lang="en-US" sz="6000" dirty="0">
              <a:effectLst>
                <a:outerShdw blurRad="38100" dist="38100" dir="2700000" algn="tl">
                  <a:srgbClr val="000000">
                    <a:alpha val="43137"/>
                  </a:srgbClr>
                </a:outerShdw>
              </a:effectLst>
              <a:latin typeface="+mn-lt"/>
            </a:endParaRPr>
          </a:p>
        </p:txBody>
      </p:sp>
      <p:sp>
        <p:nvSpPr>
          <p:cNvPr id="11" name="Title 10"/>
          <p:cNvSpPr>
            <a:spLocks noGrp="1"/>
          </p:cNvSpPr>
          <p:nvPr>
            <p:ph type="title"/>
          </p:nvPr>
        </p:nvSpPr>
        <p:spPr/>
        <p:txBody>
          <a:bodyPr/>
          <a:lstStyle/>
          <a:p>
            <a:r>
              <a:rPr lang="ru-RU" smtClean="0"/>
              <a:t>Образец заголовка</a:t>
            </a:r>
            <a:endParaRPr lang="en-US"/>
          </a:p>
        </p:txBody>
      </p:sp>
      <p:sp>
        <p:nvSpPr>
          <p:cNvPr id="13" name="Date Placeholder 12"/>
          <p:cNvSpPr>
            <a:spLocks noGrp="1"/>
          </p:cNvSpPr>
          <p:nvPr>
            <p:ph type="dt" sz="half" idx="10"/>
          </p:nvPr>
        </p:nvSpPr>
        <p:spPr/>
        <p:txBody>
          <a:bodyPr/>
          <a:lstStyle/>
          <a:p>
            <a:fld id="{090C15C5-0F3C-44B7-8BB5-37D6AD17A8C5}" type="datetimeFigureOut">
              <a:rPr lang="ru-RU" smtClean="0"/>
              <a:t>23.12.2020</a:t>
            </a:fld>
            <a:endParaRPr lang="ru-RU"/>
          </a:p>
        </p:txBody>
      </p:sp>
      <p:sp>
        <p:nvSpPr>
          <p:cNvPr id="14" name="Slide Number Placeholder 13"/>
          <p:cNvSpPr>
            <a:spLocks noGrp="1"/>
          </p:cNvSpPr>
          <p:nvPr>
            <p:ph type="sldNum" sz="quarter" idx="11"/>
          </p:nvPr>
        </p:nvSpPr>
        <p:spPr/>
        <p:txBody>
          <a:bodyPr/>
          <a:lstStyle/>
          <a:p>
            <a:fld id="{C0FD0B2F-72E5-493F-A0B3-F96E1E8A443B}" type="slidenum">
              <a:rPr lang="ru-RU" smtClean="0"/>
              <a:t>‹#›</a:t>
            </a:fld>
            <a:endParaRPr lang="ru-RU"/>
          </a:p>
        </p:txBody>
      </p:sp>
      <p:sp>
        <p:nvSpPr>
          <p:cNvPr id="15" name="Footer Placeholder 14"/>
          <p:cNvSpPr>
            <a:spLocks noGrp="1"/>
          </p:cNvSpPr>
          <p:nvPr>
            <p:ph type="ftr" sz="quarter" idx="12"/>
          </p:nvPr>
        </p:nvSpPr>
        <p:spPr/>
        <p:txBody>
          <a:bodyPr/>
          <a:lstStyle/>
          <a:p>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Rectangle 6"/>
          <p:cNvSpPr/>
          <p:nvPr/>
        </p:nvSpPr>
        <p:spPr>
          <a:xfrm>
            <a:off x="0" y="0"/>
            <a:ext cx="12192000" cy="6858000"/>
          </a:xfrm>
          <a:prstGeom prst="rect">
            <a:avLst/>
          </a:prstGeom>
          <a:gradFill>
            <a:gsLst>
              <a:gs pos="0">
                <a:schemeClr val="accent6">
                  <a:lumMod val="50000"/>
                  <a:alpha val="36000"/>
                </a:schemeClr>
              </a:gs>
              <a:gs pos="100000">
                <a:schemeClr val="bg2">
                  <a:alpha val="1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rot="19724275">
            <a:off x="1830961" y="1038441"/>
            <a:ext cx="9654160" cy="5706987"/>
          </a:xfrm>
          <a:prstGeom prst="ellipse">
            <a:avLst/>
          </a:prstGeom>
          <a:gradFill flip="none" rotWithShape="1">
            <a:gsLst>
              <a:gs pos="0">
                <a:schemeClr val="accent6">
                  <a:lumMod val="60000"/>
                  <a:lumOff val="40000"/>
                  <a:alpha val="7000"/>
                </a:schemeClr>
              </a:gs>
              <a:gs pos="58000">
                <a:schemeClr val="bg2">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rot="17656910">
            <a:off x="557464" y="419133"/>
            <a:ext cx="5538472" cy="5973945"/>
          </a:xfrm>
          <a:prstGeom prst="ellipse">
            <a:avLst/>
          </a:prstGeom>
          <a:gradFill flip="none" rotWithShape="1">
            <a:gsLst>
              <a:gs pos="0">
                <a:schemeClr val="accent6">
                  <a:lumMod val="60000"/>
                  <a:lumOff val="40000"/>
                  <a:alpha val="8000"/>
                </a:schemeClr>
              </a:gs>
              <a:gs pos="58000">
                <a:schemeClr val="bg2">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rot="19724275">
            <a:off x="4370607" y="116855"/>
            <a:ext cx="8639149" cy="4754757"/>
          </a:xfrm>
          <a:prstGeom prst="ellipse">
            <a:avLst/>
          </a:prstGeom>
          <a:gradFill flip="none" rotWithShape="1">
            <a:gsLst>
              <a:gs pos="0">
                <a:schemeClr val="accent6">
                  <a:lumMod val="60000"/>
                  <a:lumOff val="40000"/>
                  <a:alpha val="8000"/>
                </a:schemeClr>
              </a:gs>
              <a:gs pos="58000">
                <a:schemeClr val="bg2">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036320" y="4876800"/>
            <a:ext cx="10058400" cy="914400"/>
          </a:xfrm>
          <a:prstGeom prst="rect">
            <a:avLst/>
          </a:prstGeom>
        </p:spPr>
        <p:txBody>
          <a:bodyPr vert="horz" lIns="91440" tIns="45720" rIns="91440" bIns="45720" rtlCol="0" anchor="b">
            <a:noAutofit/>
          </a:bodyPr>
          <a:lstStyle/>
          <a:p>
            <a:r>
              <a:rPr lang="ru-RU" smtClean="0"/>
              <a:t>Образец заголовка</a:t>
            </a:r>
            <a:endParaRPr lang="en-US" dirty="0"/>
          </a:p>
        </p:txBody>
      </p:sp>
      <p:sp>
        <p:nvSpPr>
          <p:cNvPr id="3" name="Text Placeholder 2"/>
          <p:cNvSpPr>
            <a:spLocks noGrp="1"/>
          </p:cNvSpPr>
          <p:nvPr>
            <p:ph type="body" idx="1"/>
          </p:nvPr>
        </p:nvSpPr>
        <p:spPr>
          <a:xfrm>
            <a:off x="2844800" y="685802"/>
            <a:ext cx="8128000" cy="3657599"/>
          </a:xfrm>
          <a:prstGeom prst="rect">
            <a:avLst/>
          </a:prstGeom>
        </p:spPr>
        <p:txBody>
          <a:bodyPr vert="horz" lIns="91440" tIns="45720" rIns="91440" bIns="45720" rtlCol="0" anchor="ct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8229600" y="6154739"/>
            <a:ext cx="2844800" cy="365125"/>
          </a:xfrm>
          <a:prstGeom prst="rect">
            <a:avLst/>
          </a:prstGeom>
        </p:spPr>
        <p:txBody>
          <a:bodyPr vert="horz" lIns="91440" tIns="45720" rIns="91440" bIns="45720" rtlCol="0" anchor="t"/>
          <a:lstStyle>
            <a:lvl1pPr algn="r">
              <a:defRPr sz="1100">
                <a:solidFill>
                  <a:schemeClr val="tx1">
                    <a:alpha val="60000"/>
                  </a:schemeClr>
                </a:solidFill>
                <a:effectLst/>
              </a:defRPr>
            </a:lvl1pPr>
          </a:lstStyle>
          <a:p>
            <a:fld id="{090C15C5-0F3C-44B7-8BB5-37D6AD17A8C5}" type="datetimeFigureOut">
              <a:rPr lang="ru-RU" smtClean="0"/>
              <a:t>23.12.2020</a:t>
            </a:fld>
            <a:endParaRPr lang="ru-RU"/>
          </a:p>
        </p:txBody>
      </p:sp>
      <p:sp>
        <p:nvSpPr>
          <p:cNvPr id="5" name="Footer Placeholder 4"/>
          <p:cNvSpPr>
            <a:spLocks noGrp="1"/>
          </p:cNvSpPr>
          <p:nvPr>
            <p:ph type="ftr" sz="quarter" idx="3"/>
          </p:nvPr>
        </p:nvSpPr>
        <p:spPr>
          <a:xfrm>
            <a:off x="1097280" y="6154739"/>
            <a:ext cx="6096000" cy="365125"/>
          </a:xfrm>
          <a:prstGeom prst="rect">
            <a:avLst/>
          </a:prstGeom>
        </p:spPr>
        <p:txBody>
          <a:bodyPr vert="horz" lIns="91440" tIns="45720" rIns="91440" bIns="45720" rtlCol="0" anchor="t"/>
          <a:lstStyle>
            <a:lvl1pPr algn="l">
              <a:defRPr sz="1100">
                <a:solidFill>
                  <a:schemeClr val="tx1">
                    <a:alpha val="60000"/>
                  </a:schemeClr>
                </a:solidFill>
                <a:effectLst/>
              </a:defRPr>
            </a:lvl1pPr>
          </a:lstStyle>
          <a:p>
            <a:endParaRPr lang="ru-RU"/>
          </a:p>
        </p:txBody>
      </p:sp>
      <p:sp>
        <p:nvSpPr>
          <p:cNvPr id="6" name="Slide Number Placeholder 5"/>
          <p:cNvSpPr>
            <a:spLocks noGrp="1"/>
          </p:cNvSpPr>
          <p:nvPr>
            <p:ph type="sldNum" sz="quarter" idx="4"/>
          </p:nvPr>
        </p:nvSpPr>
        <p:spPr>
          <a:xfrm>
            <a:off x="1097280" y="5842000"/>
            <a:ext cx="2844800" cy="304800"/>
          </a:xfrm>
          <a:prstGeom prst="rect">
            <a:avLst/>
          </a:prstGeom>
        </p:spPr>
        <p:txBody>
          <a:bodyPr vert="horz" lIns="91440" tIns="45720" rIns="91440" bIns="9144" rtlCol="0" anchor="b"/>
          <a:lstStyle>
            <a:lvl1pPr algn="l">
              <a:defRPr sz="1600">
                <a:solidFill>
                  <a:schemeClr val="tx1">
                    <a:alpha val="60000"/>
                  </a:schemeClr>
                </a:solidFill>
                <a:effectLst/>
              </a:defRPr>
            </a:lvl1pPr>
          </a:lstStyle>
          <a:p>
            <a:fld id="{C0FD0B2F-72E5-493F-A0B3-F96E1E8A443B}" type="slidenum">
              <a:rPr lang="ru-RU" smtClean="0"/>
              <a:t>‹#›</a:t>
            </a:fld>
            <a:endParaRPr lang="ru-RU"/>
          </a:p>
        </p:txBody>
      </p:sp>
    </p:spTree>
  </p:cSld>
  <p:clrMap bg1="dk1" tx1="lt1" bg2="dk2" tx2="lt2" accent1="accent1" accent2="accent2" accent3="accent3" accent4="accent4" accent5="accent5" accent6="accent6" hlink="hlink" folHlink="folHlink"/>
  <p:sldLayoutIdLst>
    <p:sldLayoutId id="2147483702" r:id="rId1"/>
    <p:sldLayoutId id="2147483703" r:id="rId2"/>
    <p:sldLayoutId id="2147483704" r:id="rId3"/>
    <p:sldLayoutId id="2147483705" r:id="rId4"/>
    <p:sldLayoutId id="2147483706" r:id="rId5"/>
    <p:sldLayoutId id="2147483707" r:id="rId6"/>
    <p:sldLayoutId id="2147483708" r:id="rId7"/>
    <p:sldLayoutId id="2147483709" r:id="rId8"/>
    <p:sldLayoutId id="2147483710" r:id="rId9"/>
    <p:sldLayoutId id="2147483711" r:id="rId10"/>
    <p:sldLayoutId id="2147483712" r:id="rId11"/>
  </p:sldLayoutIdLst>
  <p:txStyles>
    <p:titleStyle>
      <a:lvl1pPr algn="l" defTabSz="914400" rtl="0" eaLnBrk="1" latinLnBrk="0" hangingPunct="1">
        <a:spcBef>
          <a:spcPct val="0"/>
        </a:spcBef>
        <a:buNone/>
        <a:defRPr sz="4900" kern="1200">
          <a:solidFill>
            <a:schemeClr val="tx1"/>
          </a:solidFill>
          <a:effectLst>
            <a:outerShdw blurRad="38100" dist="38100" dir="2700000" algn="tl">
              <a:srgbClr val="000000">
                <a:alpha val="43137"/>
              </a:srgbClr>
            </a:outerShdw>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56032" algn="l" defTabSz="914400" rtl="0" eaLnBrk="1" latinLnBrk="0" hangingPunct="1">
        <a:spcBef>
          <a:spcPct val="20000"/>
        </a:spcBef>
        <a:spcAft>
          <a:spcPts val="0"/>
        </a:spcAft>
        <a:buSzPct val="60000"/>
        <a:buFont typeface="Wingdings" pitchFamily="2" charset="2"/>
        <a:buChar char=""/>
        <a:defRPr sz="2100" kern="1200">
          <a:solidFill>
            <a:schemeClr val="tx1"/>
          </a:solidFill>
          <a:effectLst>
            <a:outerShdw blurRad="38100" dist="38100" dir="2700000" algn="tl">
              <a:srgbClr val="000000">
                <a:alpha val="43137"/>
              </a:srgbClr>
            </a:outerShdw>
          </a:effectLst>
          <a:latin typeface="+mn-lt"/>
          <a:ea typeface="+mn-ea"/>
          <a:cs typeface="+mn-cs"/>
        </a:defRPr>
      </a:lvl1pPr>
      <a:lvl2pPr marL="640080" indent="-256032" algn="l" defTabSz="914400" rtl="0" eaLnBrk="1" latinLnBrk="0" hangingPunct="1">
        <a:spcBef>
          <a:spcPct val="20000"/>
        </a:spcBef>
        <a:buSzPct val="60000"/>
        <a:buFont typeface="Wingdings" pitchFamily="2" charset="2"/>
        <a:buChar char=""/>
        <a:defRPr sz="1900" kern="1200">
          <a:solidFill>
            <a:schemeClr val="tx1"/>
          </a:solidFill>
          <a:effectLst>
            <a:outerShdw blurRad="38100" dist="38100" dir="2700000" algn="tl">
              <a:srgbClr val="000000">
                <a:alpha val="43137"/>
              </a:srgbClr>
            </a:outerShdw>
          </a:effectLst>
          <a:latin typeface="+mn-lt"/>
          <a:ea typeface="+mn-ea"/>
          <a:cs typeface="+mn-cs"/>
        </a:defRPr>
      </a:lvl2pPr>
      <a:lvl3pPr marL="1005840" indent="-256032" algn="l" defTabSz="914400" rtl="0" eaLnBrk="1" latinLnBrk="0" hangingPunct="1">
        <a:spcBef>
          <a:spcPct val="20000"/>
        </a:spcBef>
        <a:buSzPct val="60000"/>
        <a:buFont typeface="Wingdings" pitchFamily="2" charset="2"/>
        <a:buChar char=""/>
        <a:defRPr sz="1700" kern="1200">
          <a:solidFill>
            <a:schemeClr val="tx1"/>
          </a:solidFill>
          <a:effectLst>
            <a:outerShdw blurRad="38100" dist="38100" dir="2700000" algn="tl">
              <a:srgbClr val="000000">
                <a:alpha val="43137"/>
              </a:srgbClr>
            </a:outerShdw>
          </a:effectLst>
          <a:latin typeface="+mn-lt"/>
          <a:ea typeface="+mn-ea"/>
          <a:cs typeface="+mn-cs"/>
        </a:defRPr>
      </a:lvl3pPr>
      <a:lvl4pPr marL="1371600" indent="-256032" algn="l" defTabSz="914400" rtl="0" eaLnBrk="1" latinLnBrk="0" hangingPunct="1">
        <a:spcBef>
          <a:spcPct val="20000"/>
        </a:spcBef>
        <a:buSzPct val="60000"/>
        <a:buFont typeface="Wingdings" pitchFamily="2" charset="2"/>
        <a:buChar char=""/>
        <a:defRPr sz="1600" kern="1200">
          <a:solidFill>
            <a:schemeClr val="tx1"/>
          </a:solidFill>
          <a:effectLst>
            <a:outerShdw blurRad="38100" dist="38100" dir="2700000" algn="tl">
              <a:srgbClr val="000000">
                <a:alpha val="43137"/>
              </a:srgbClr>
            </a:outerShdw>
          </a:effectLst>
          <a:latin typeface="+mn-lt"/>
          <a:ea typeface="+mn-ea"/>
          <a:cs typeface="+mn-cs"/>
        </a:defRPr>
      </a:lvl4pPr>
      <a:lvl5pPr marL="1645920" indent="-256032" algn="l" defTabSz="914400" rtl="0" eaLnBrk="1" latinLnBrk="0" hangingPunct="1">
        <a:spcBef>
          <a:spcPct val="20000"/>
        </a:spcBef>
        <a:buSzPct val="60000"/>
        <a:buFont typeface="Wingdings" pitchFamily="2" charset="2"/>
        <a:buChar char=""/>
        <a:defRPr sz="1500" kern="1200">
          <a:solidFill>
            <a:schemeClr val="tx1"/>
          </a:solidFill>
          <a:effectLst>
            <a:outerShdw blurRad="38100" dist="38100" dir="2700000" algn="tl">
              <a:srgbClr val="000000">
                <a:alpha val="43137"/>
              </a:srgbClr>
            </a:outerShdw>
          </a:effectLst>
          <a:latin typeface="+mn-lt"/>
          <a:ea typeface="+mn-ea"/>
          <a:cs typeface="+mn-cs"/>
        </a:defRPr>
      </a:lvl5pPr>
      <a:lvl6pPr marL="1965960" indent="-256032" algn="l" defTabSz="914400" rtl="0" eaLnBrk="1" latinLnBrk="0" hangingPunct="1">
        <a:spcBef>
          <a:spcPct val="20000"/>
        </a:spcBef>
        <a:buSzPct val="60000"/>
        <a:buFont typeface="Wingdings" pitchFamily="2" charset="2"/>
        <a:buChar char=""/>
        <a:defRPr sz="1400" kern="1200">
          <a:solidFill>
            <a:schemeClr val="tx1"/>
          </a:solidFill>
          <a:effectLst>
            <a:outerShdw blurRad="38100" dist="38100" dir="2700000" algn="ctr" rotWithShape="0">
              <a:srgbClr val="000000">
                <a:alpha val="43000"/>
              </a:srgbClr>
            </a:outerShdw>
          </a:effectLst>
          <a:latin typeface="+mn-lt"/>
          <a:ea typeface="+mn-ea"/>
          <a:cs typeface="+mn-cs"/>
        </a:defRPr>
      </a:lvl6pPr>
      <a:lvl7pPr marL="2240280" indent="-256032" algn="l" defTabSz="914400" rtl="0" eaLnBrk="1" latinLnBrk="0" hangingPunct="1">
        <a:spcBef>
          <a:spcPct val="20000"/>
        </a:spcBef>
        <a:buSzPct val="60000"/>
        <a:buFont typeface="Wingdings" pitchFamily="2" charset="2"/>
        <a:buChar char=""/>
        <a:defRPr sz="1400" kern="1200">
          <a:solidFill>
            <a:schemeClr val="tx1"/>
          </a:solidFill>
          <a:effectLst>
            <a:outerShdw blurRad="38100" dist="38100" dir="2700000" algn="ctr" rotWithShape="0">
              <a:srgbClr val="000000">
                <a:alpha val="43000"/>
              </a:srgbClr>
            </a:outerShdw>
          </a:effectLst>
          <a:latin typeface="+mn-lt"/>
          <a:ea typeface="+mn-ea"/>
          <a:cs typeface="+mn-cs"/>
        </a:defRPr>
      </a:lvl7pPr>
      <a:lvl8pPr marL="2514600" indent="-256032" algn="l" defTabSz="914400" rtl="0" eaLnBrk="1" latinLnBrk="0" hangingPunct="1">
        <a:spcBef>
          <a:spcPct val="20000"/>
        </a:spcBef>
        <a:buSzPct val="60000"/>
        <a:buFont typeface="Wingdings" pitchFamily="2" charset="2"/>
        <a:buChar char=""/>
        <a:defRPr sz="1400" kern="1200">
          <a:solidFill>
            <a:schemeClr val="tx1"/>
          </a:solidFill>
          <a:effectLst>
            <a:outerShdw blurRad="38100" dist="38100" dir="2700000" algn="ctr" rotWithShape="0">
              <a:srgbClr val="000000">
                <a:alpha val="43000"/>
              </a:srgbClr>
            </a:outerShdw>
          </a:effectLst>
          <a:latin typeface="+mn-lt"/>
          <a:ea typeface="+mn-ea"/>
          <a:cs typeface="+mn-cs"/>
        </a:defRPr>
      </a:lvl8pPr>
      <a:lvl9pPr marL="2834640" indent="-256032" algn="l" defTabSz="914400" rtl="0" eaLnBrk="1" latinLnBrk="0" hangingPunct="1">
        <a:spcBef>
          <a:spcPct val="20000"/>
        </a:spcBef>
        <a:buSzPct val="60000"/>
        <a:buFont typeface="Wingdings" pitchFamily="2" charset="2"/>
        <a:buChar char=""/>
        <a:defRPr sz="1400" kern="1200">
          <a:solidFill>
            <a:schemeClr val="tx1"/>
          </a:solidFill>
          <a:effectLst>
            <a:outerShdw blurRad="38100" dist="38100" dir="2700000" algn="ctr" rotWithShape="0">
              <a:srgbClr val="000000">
                <a:alpha val="43000"/>
              </a:srgbClr>
            </a:outerShdw>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487606" y="1965278"/>
            <a:ext cx="9553433" cy="2957476"/>
          </a:xfrm>
          <a:prstGeom prst="rect">
            <a:avLst/>
          </a:prstGeom>
        </p:spPr>
        <p:txBody>
          <a:bodyPr wrap="square">
            <a:spAutoFit/>
          </a:bodyPr>
          <a:lstStyle/>
          <a:p>
            <a:pPr algn="ctr">
              <a:lnSpc>
                <a:spcPct val="107000"/>
              </a:lnSpc>
              <a:spcAft>
                <a:spcPts val="0"/>
              </a:spcAft>
            </a:pPr>
            <a:r>
              <a:rPr lang="kk-KZ" sz="6600" b="1" dirty="0" smtClean="0">
                <a:solidFill>
                  <a:srgbClr val="FFFF00"/>
                </a:solidFill>
                <a:latin typeface="+mj-lt"/>
                <a:ea typeface="Calibri"/>
                <a:cs typeface="Times New Roman"/>
              </a:rPr>
              <a:t>Дәріс №1</a:t>
            </a:r>
            <a:endParaRPr lang="kk-KZ" sz="4000" b="1" dirty="0" smtClean="0">
              <a:latin typeface="+mj-lt"/>
              <a:ea typeface="Calibri"/>
              <a:cs typeface="Times New Roman"/>
            </a:endParaRPr>
          </a:p>
          <a:p>
            <a:pPr algn="ctr">
              <a:lnSpc>
                <a:spcPct val="107000"/>
              </a:lnSpc>
              <a:spcAft>
                <a:spcPts val="0"/>
              </a:spcAft>
            </a:pPr>
            <a:r>
              <a:rPr lang="kk-KZ" sz="3600" b="1" dirty="0" smtClean="0">
                <a:latin typeface="+mj-lt"/>
                <a:ea typeface="Calibri"/>
                <a:cs typeface="Times New Roman"/>
              </a:rPr>
              <a:t>Тақырыбы 1.</a:t>
            </a:r>
            <a:r>
              <a:rPr lang="kk-KZ" sz="3600" b="1" dirty="0">
                <a:latin typeface="+mj-lt"/>
                <a:ea typeface="Calibri"/>
                <a:cs typeface="Times New Roman"/>
              </a:rPr>
              <a:t> </a:t>
            </a:r>
            <a:r>
              <a:rPr lang="ru-RU" sz="3600" b="1" dirty="0">
                <a:latin typeface="+mj-lt"/>
                <a:ea typeface="Calibri"/>
                <a:cs typeface="Times New Roman"/>
              </a:rPr>
              <a:t>Тренинг </a:t>
            </a:r>
            <a:r>
              <a:rPr lang="kk-KZ" sz="3600" b="1" dirty="0" smtClean="0">
                <a:latin typeface="+mj-lt"/>
                <a:ea typeface="Calibri"/>
                <a:cs typeface="Times New Roman"/>
              </a:rPr>
              <a:t>психологиясына кіріспе. Тренингті жүргізу ережелері мен принциптері</a:t>
            </a:r>
            <a:r>
              <a:rPr lang="ru-RU" sz="3600" b="1" dirty="0" smtClean="0">
                <a:latin typeface="+mj-lt"/>
                <a:ea typeface="Calibri"/>
                <a:cs typeface="Times New Roman"/>
              </a:rPr>
              <a:t>.</a:t>
            </a:r>
            <a:endParaRPr lang="ru-RU" sz="3600" b="1" dirty="0">
              <a:latin typeface="+mj-lt"/>
              <a:ea typeface="Calibri"/>
              <a:cs typeface="Times New Roman"/>
            </a:endParaRPr>
          </a:p>
        </p:txBody>
      </p:sp>
    </p:spTree>
    <p:extLst>
      <p:ext uri="{BB962C8B-B14F-4D97-AF65-F5344CB8AC3E}">
        <p14:creationId xmlns:p14="http://schemas.microsoft.com/office/powerpoint/2010/main" val="270741984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996287" y="523545"/>
            <a:ext cx="10140285" cy="5624745"/>
          </a:xfrm>
          <a:prstGeom prst="rect">
            <a:avLst/>
          </a:prstGeom>
        </p:spPr>
        <p:txBody>
          <a:bodyPr wrap="square">
            <a:spAutoFit/>
          </a:bodyPr>
          <a:lstStyle/>
          <a:p>
            <a:pPr lvl="0" algn="just">
              <a:lnSpc>
                <a:spcPct val="107000"/>
              </a:lnSpc>
              <a:tabLst>
                <a:tab pos="457200" algn="l"/>
              </a:tabLst>
            </a:pPr>
            <a:r>
              <a:rPr lang="kk-KZ" sz="2400" dirty="0">
                <a:solidFill>
                  <a:srgbClr val="FFFF00"/>
                </a:solidFill>
                <a:ea typeface="Times New Roman"/>
                <a:cs typeface="Times New Roman"/>
              </a:rPr>
              <a:t> </a:t>
            </a:r>
            <a:r>
              <a:rPr lang="kk-KZ" sz="2400" b="1" dirty="0">
                <a:solidFill>
                  <a:srgbClr val="FFFF00"/>
                </a:solidFill>
                <a:ea typeface="Times New Roman"/>
                <a:cs typeface="Times New Roman"/>
              </a:rPr>
              <a:t>Белсенділік ұстанымы.</a:t>
            </a:r>
          </a:p>
          <a:p>
            <a:pPr lvl="0" algn="just">
              <a:lnSpc>
                <a:spcPct val="107000"/>
              </a:lnSpc>
              <a:tabLst>
                <a:tab pos="457200" algn="l"/>
              </a:tabLst>
            </a:pPr>
            <a:r>
              <a:rPr lang="kk-KZ" sz="2400" dirty="0">
                <a:ea typeface="Times New Roman"/>
                <a:cs typeface="Times New Roman"/>
              </a:rPr>
              <a:t> Тренинг барысында бұл ұстанымды қолдану барлық атысушылардан талап етіледі. Мұндағы басты міселенің негізгі мақсаты қатысушылар белсенді қатысып өздерін, топты және әріптестерін тануы. Адамның жеке өмірі барысында ол тек өзінің жеке проблемалары төңірегінде ғана ой қозғайды. Осында қарастырылып отырған міселенің негізгі түйіні осы мәселені топтық жағдайда анализ жасауды үйрену. </a:t>
            </a:r>
          </a:p>
          <a:p>
            <a:pPr lvl="0" algn="just">
              <a:lnSpc>
                <a:spcPct val="107000"/>
              </a:lnSpc>
              <a:tabLst>
                <a:tab pos="457200" algn="l"/>
              </a:tabLst>
            </a:pPr>
            <a:r>
              <a:rPr lang="kk-KZ" sz="2400" b="1" dirty="0">
                <a:solidFill>
                  <a:srgbClr val="FFFF00"/>
                </a:solidFill>
                <a:ea typeface="Times New Roman"/>
                <a:cs typeface="Times New Roman"/>
              </a:rPr>
              <a:t>      Сенімділік ұстанымы. </a:t>
            </a:r>
          </a:p>
          <a:p>
            <a:pPr lvl="0" algn="just">
              <a:lnSpc>
                <a:spcPct val="107000"/>
              </a:lnSpc>
              <a:tabLst>
                <a:tab pos="457200" algn="l"/>
              </a:tabLst>
            </a:pPr>
            <a:r>
              <a:rPr lang="kk-KZ" sz="2400" dirty="0">
                <a:ea typeface="Times New Roman"/>
                <a:cs typeface="Times New Roman"/>
              </a:rPr>
              <a:t>Тренинг қатысушыларының бір-біріне деген сенімі, пікір алмасулары барысында бірінін-біріне «сен» деп қарым-қатынас жасауы сенімділікгі арттырады және басқаларды жақсы тануға септігін тигізеді. Және тренингтің алтын ережелерінің бірі «тек қана шындықты айту, шындық болмаса да өтірік айтпау»</a:t>
            </a:r>
            <a:endParaRPr lang="ru-RU" dirty="0"/>
          </a:p>
        </p:txBody>
      </p:sp>
    </p:spTree>
    <p:extLst>
      <p:ext uri="{BB962C8B-B14F-4D97-AF65-F5344CB8AC3E}">
        <p14:creationId xmlns:p14="http://schemas.microsoft.com/office/powerpoint/2010/main" val="201184353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464024" y="179249"/>
            <a:ext cx="11727976" cy="6678751"/>
          </a:xfrm>
          <a:prstGeom prst="rect">
            <a:avLst/>
          </a:prstGeom>
        </p:spPr>
        <p:txBody>
          <a:bodyPr wrap="square">
            <a:spAutoFit/>
          </a:bodyPr>
          <a:lstStyle/>
          <a:p>
            <a:r>
              <a:rPr lang="kk-KZ" sz="2800" dirty="0" smtClean="0">
                <a:solidFill>
                  <a:srgbClr val="FFFF00"/>
                </a:solidFill>
              </a:rPr>
              <a:t>Жария етпеу ұстанымы. </a:t>
            </a:r>
          </a:p>
          <a:p>
            <a:r>
              <a:rPr lang="kk-KZ" sz="2000" dirty="0" smtClean="0"/>
              <a:t>Бұл ұстанымның негізгі мағынасы осы тренинг барысында сөз болған сухбаттар тек осында қалуы тиіс, ол «сыртқа шықпауы шарт». Бұл да тренинг барысында қатысушылардың сенімінің артуына апып келеді, және қатысушылар ашық сыр-сухбат қурып тренингті жүргізу оңай болады. </a:t>
            </a:r>
          </a:p>
          <a:p>
            <a:r>
              <a:rPr lang="kk-KZ" sz="2000" dirty="0" smtClean="0"/>
              <a:t> Топтық жұмысты уйымдастыру барысында, мынаны негізге алу керек: қатысушылардың білім алуы, өздерін жетілдіруі тек эмоциялық уайымдап қою ғана емес, сонымен қатар сол мәселені жете түсіну, сол мәселені іштей қорыта алу, ол мәселелердің шығуын білу, яғни белгілі бір мәселелер мен сұрақтар пайда болғанда, сол мәселелердің субъект тарапынан жоғары көңіл бөлінуі. Тренердің шеберлігі көбінесе мынағантәуелді, ол алынған материалдарды қолдана алама, сол мәселелерді жан-жақты аша алама, кейде тиімді деген ойындар мен ситуациялар нәтиже бермеуі мумкін, бул кезде тренердің шеберлігі маңызды рөл ойнайды. </a:t>
            </a:r>
          </a:p>
          <a:p>
            <a:r>
              <a:rPr lang="kk-KZ" sz="2000" dirty="0" smtClean="0"/>
              <a:t> Керек жағдайда мынадай қолдау көрсету керек, егер топ мүшелері өзіндік ізденіске дайындығын айтса. Жетекші тренинг қатысушыларының бірін-бірі зерттеу мүмкіндігін жасау керек, және жүмыс жасау, топтағы әрекетін тусінуге көмек беруі керек. Мүмкіндігінше анализ жасау, топпен жүмыс барысында не болып жатқанын, топтың және индивидтің келесі бағыт-бағдарын айқындау. Қорытынды жаттығуларды міндетті түрде қатысушыларды ескерту керек, олар әлеуметтік психологиялық тренингтегі қарым қатынастарын шынайы өмірге араластырмау. Ең алдымен топтың шынайы дамығанын тренингтің барысында үйренген білімін кейін кезездесетін критикалық кезеңдерде пайдалана алатынына көз жеткізу керек. Сонда біз топты саналы түрде өзгерді деп айта аламыз.</a:t>
            </a:r>
            <a:endParaRPr lang="kk-KZ" sz="2000" dirty="0"/>
          </a:p>
        </p:txBody>
      </p:sp>
    </p:spTree>
    <p:extLst>
      <p:ext uri="{BB962C8B-B14F-4D97-AF65-F5344CB8AC3E}">
        <p14:creationId xmlns:p14="http://schemas.microsoft.com/office/powerpoint/2010/main" val="98425021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464024" y="327546"/>
            <a:ext cx="11368585" cy="6127845"/>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just">
              <a:lnSpc>
                <a:spcPct val="107000"/>
              </a:lnSpc>
              <a:spcAft>
                <a:spcPts val="0"/>
              </a:spcAft>
            </a:pPr>
            <a:r>
              <a:rPr lang="kk-KZ" b="1" dirty="0">
                <a:latin typeface="Times New Roman"/>
                <a:ea typeface="Calibri"/>
                <a:cs typeface="Times New Roman"/>
              </a:rPr>
              <a:t> </a:t>
            </a:r>
            <a:r>
              <a:rPr lang="kk-KZ" sz="2400" b="1" dirty="0">
                <a:latin typeface="Times New Roman"/>
                <a:ea typeface="Calibri"/>
                <a:cs typeface="Times New Roman"/>
              </a:rPr>
              <a:t>Тренингтік топты ұйымдастыру принциптері</a:t>
            </a:r>
            <a:endParaRPr lang="ru-RU" sz="2000" dirty="0">
              <a:latin typeface="Calibri"/>
              <a:ea typeface="Calibri"/>
              <a:cs typeface="Times New Roman"/>
            </a:endParaRPr>
          </a:p>
          <a:p>
            <a:pPr algn="just">
              <a:lnSpc>
                <a:spcPct val="107000"/>
              </a:lnSpc>
              <a:spcAft>
                <a:spcPts val="0"/>
              </a:spcAft>
            </a:pPr>
            <a:r>
              <a:rPr lang="kk-KZ" sz="2400" dirty="0">
                <a:latin typeface="Times New Roman"/>
                <a:ea typeface="Calibri"/>
                <a:cs typeface="Times New Roman"/>
              </a:rPr>
              <a:t>1 принцип: еріктілік принципі - барлық қатысушылар тренингке қатысу туралы шешімді өз бетінше жасауы тиіс. Қыстау, қатысуға мәжбүрлеу ешқандай нәтижеге алып келмейді, жекелік өзгерістер адамның ішкі қызығушылықтары туындаған кезде ғана мүмкін;</a:t>
            </a:r>
            <a:endParaRPr lang="ru-RU" sz="2000" dirty="0">
              <a:latin typeface="Calibri"/>
              <a:ea typeface="Calibri"/>
              <a:cs typeface="Times New Roman"/>
            </a:endParaRPr>
          </a:p>
          <a:p>
            <a:pPr algn="just">
              <a:lnSpc>
                <a:spcPct val="107000"/>
              </a:lnSpc>
              <a:spcAft>
                <a:spcPts val="0"/>
              </a:spcAft>
            </a:pPr>
            <a:r>
              <a:rPr lang="kk-KZ" sz="2400" dirty="0">
                <a:latin typeface="Times New Roman"/>
                <a:ea typeface="Calibri"/>
                <a:cs typeface="Times New Roman"/>
              </a:rPr>
              <a:t>2 принцип: өзара әрекеттесуде диалогтық принцип-қатысушылар арасындағы толыққанды тұлғааралық қарым-қатынас өзара сыйластыққа, өзара сенімділікке негізделуі тиіс;</a:t>
            </a:r>
            <a:endParaRPr lang="ru-RU" sz="2000" dirty="0">
              <a:latin typeface="Calibri"/>
              <a:ea typeface="Calibri"/>
              <a:cs typeface="Times New Roman"/>
            </a:endParaRPr>
          </a:p>
          <a:p>
            <a:pPr algn="just">
              <a:lnSpc>
                <a:spcPct val="107000"/>
              </a:lnSpc>
              <a:spcAft>
                <a:spcPts val="0"/>
              </a:spcAft>
            </a:pPr>
            <a:r>
              <a:rPr lang="kk-KZ" sz="2400" dirty="0">
                <a:latin typeface="Times New Roman"/>
                <a:ea typeface="Calibri"/>
                <a:cs typeface="Times New Roman"/>
              </a:rPr>
              <a:t>З принцип: өзіндік диагностика- ең алдымен, клиент өз проблемаларын өздері түсініп қалыптастыруы, басқалай айтқанда өзіндік ашылуы тиіс;</a:t>
            </a:r>
            <a:endParaRPr lang="ru-RU" sz="2000" dirty="0">
              <a:latin typeface="Calibri"/>
              <a:ea typeface="Calibri"/>
              <a:cs typeface="Times New Roman"/>
            </a:endParaRPr>
          </a:p>
          <a:p>
            <a:pPr algn="just">
              <a:lnSpc>
                <a:spcPct val="107000"/>
              </a:lnSpc>
              <a:spcAft>
                <a:spcPts val="0"/>
              </a:spcAft>
            </a:pPr>
            <a:r>
              <a:rPr lang="kk-KZ" sz="2400" dirty="0">
                <a:latin typeface="Times New Roman"/>
                <a:ea typeface="Calibri"/>
                <a:cs typeface="Times New Roman"/>
              </a:rPr>
              <a:t>4 принцип: ақпараттану: әрбір клиент сабақ қандай жағдайда болатынын білуге құқылы.</a:t>
            </a:r>
            <a:endParaRPr lang="ru-RU" sz="2000" dirty="0">
              <a:latin typeface="Calibri"/>
              <a:ea typeface="Calibri"/>
              <a:cs typeface="Times New Roman"/>
            </a:endParaRPr>
          </a:p>
          <a:p>
            <a:pPr algn="just">
              <a:lnSpc>
                <a:spcPct val="107000"/>
              </a:lnSpc>
              <a:spcAft>
                <a:spcPts val="0"/>
              </a:spcAft>
            </a:pPr>
            <a:r>
              <a:rPr lang="kk-KZ" sz="2400" dirty="0">
                <a:latin typeface="Times New Roman"/>
                <a:ea typeface="Calibri"/>
                <a:cs typeface="Times New Roman"/>
              </a:rPr>
              <a:t>  Тренингтік топқа қатысуға болатын оптимальді жас - 16-40 жасқа дейін. Тренинг өткізілетін орында қатысушылар шеңбер құрып отыратындай жағдайда болуы қажет. Психотренердің міндеті  жұмысты ұйымдастыру, әдістемелік қамтамасыз ету және тренинг өткізу болып табылады. </a:t>
            </a:r>
            <a:endParaRPr lang="ru-RU" sz="2400" dirty="0"/>
          </a:p>
        </p:txBody>
      </p:sp>
    </p:spTree>
    <p:extLst>
      <p:ext uri="{BB962C8B-B14F-4D97-AF65-F5344CB8AC3E}">
        <p14:creationId xmlns:p14="http://schemas.microsoft.com/office/powerpoint/2010/main" val="22392042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95785" y="368490"/>
            <a:ext cx="11368585" cy="914400"/>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lvl="0" algn="ctr"/>
            <a:r>
              <a:rPr lang="kk-KZ" sz="2800" dirty="0">
                <a:solidFill>
                  <a:prstClr val="white"/>
                </a:solidFill>
              </a:rPr>
              <a:t>Тренинг жүргізу ережелері</a:t>
            </a:r>
          </a:p>
        </p:txBody>
      </p:sp>
      <p:sp>
        <p:nvSpPr>
          <p:cNvPr id="3" name="Прямоугольник 2"/>
          <p:cNvSpPr/>
          <p:nvPr/>
        </p:nvSpPr>
        <p:spPr>
          <a:xfrm>
            <a:off x="627797" y="1433015"/>
            <a:ext cx="11136573" cy="5262979"/>
          </a:xfrm>
          <a:prstGeom prst="rect">
            <a:avLst/>
          </a:prstGeom>
        </p:spPr>
        <p:txBody>
          <a:bodyPr wrap="square">
            <a:spAutoFit/>
          </a:bodyPr>
          <a:lstStyle/>
          <a:p>
            <a:r>
              <a:rPr lang="kk-KZ" sz="2400" dirty="0" smtClean="0"/>
              <a:t>Жаттықтырушы топтық процесс белгілі бір психологиялық заңдар мен ережелерге бағынатынын есте сақтауы тиіс. Әрбір тренингтік топта өздерінің ерекше ережелері белгіленуі мүмкін, алайда тренинг өткізу кезінде ұстанатын бірқатар базалық ережелер бар.</a:t>
            </a:r>
          </a:p>
          <a:p>
            <a:r>
              <a:rPr lang="kk-KZ" sz="2400" dirty="0" smtClean="0"/>
              <a:t>Ең маңызды оның ішінде:</a:t>
            </a:r>
          </a:p>
          <a:p>
            <a:r>
              <a:rPr lang="kk-KZ" sz="2400" dirty="0" smtClean="0">
                <a:solidFill>
                  <a:srgbClr val="FFFF00"/>
                </a:solidFill>
              </a:rPr>
              <a:t>Бір-біріне "сен" деген үндеудің бірыңғай нысаны (аты бойынша). </a:t>
            </a:r>
            <a:r>
              <a:rPr lang="kk-KZ" sz="2400" dirty="0" smtClean="0"/>
              <a:t>Топта сенім климатын құру үшін жаттықтырушыны қоса алғанда, "сен" бір-біріне хабарласыңыз. Бұл психологиялық жағынан барлық адамды, оның ішінде жүргізушінің жасына, әлеуметтік жағдайына, өмірлік тәжірибесіне қарамастан теңестіреді және тренингке қатысушыларды босатуға ықпал етеді.</a:t>
            </a:r>
          </a:p>
          <a:p>
            <a:r>
              <a:rPr lang="kk-KZ" sz="2400" dirty="0" smtClean="0">
                <a:solidFill>
                  <a:srgbClr val="FFFF00"/>
                </a:solidFill>
              </a:rPr>
              <a:t>"Мұнда және енді"принципі бойынша қарым-қатынас жасау. </a:t>
            </a:r>
            <a:r>
              <a:rPr lang="kk-KZ" sz="2400" dirty="0" smtClean="0"/>
              <a:t>Тренинг барысында барлығы тек қана оларды қазір толғандыратыны туралы айтады және топта не болып жатқанын талқылайды. </a:t>
            </a:r>
            <a:endParaRPr lang="kk-KZ" sz="2400" dirty="0"/>
          </a:p>
        </p:txBody>
      </p:sp>
    </p:spTree>
    <p:extLst>
      <p:ext uri="{BB962C8B-B14F-4D97-AF65-F5344CB8AC3E}">
        <p14:creationId xmlns:p14="http://schemas.microsoft.com/office/powerpoint/2010/main" val="18438597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436729" y="351515"/>
            <a:ext cx="11327641" cy="6001643"/>
          </a:xfrm>
          <a:prstGeom prst="rect">
            <a:avLst/>
          </a:prstGeom>
        </p:spPr>
        <p:txBody>
          <a:bodyPr wrap="square">
            <a:spAutoFit/>
          </a:bodyPr>
          <a:lstStyle/>
          <a:p>
            <a:r>
              <a:rPr lang="kk-KZ" sz="2400" dirty="0" smtClean="0">
                <a:solidFill>
                  <a:srgbClr val="FFFF00"/>
                </a:solidFill>
              </a:rPr>
              <a:t>Барлық болып жатқан құпиялық</a:t>
            </a:r>
            <a:r>
              <a:rPr lang="kk-KZ" sz="2400" dirty="0" smtClean="0"/>
              <a:t>. Тренинг кезінде қандай да бір сылтаумен жарияланбайды және тренингтен тыс талқыланбайды. Бұл тренинг қатысушыларына шынайы болуға және еркін сезінуге көмектеседі. Осы Ереженің арқасында қатысушылар бір-біріне және жалпы топқа сене алады.</a:t>
            </a:r>
          </a:p>
          <a:p>
            <a:r>
              <a:rPr lang="kk-KZ" sz="2400" dirty="0" smtClean="0">
                <a:solidFill>
                  <a:srgbClr val="FFFF00"/>
                </a:solidFill>
              </a:rPr>
              <a:t>Хкқо-пікір. </a:t>
            </a:r>
            <a:r>
              <a:rPr lang="kk-KZ" sz="2400" dirty="0" smtClean="0"/>
              <a:t>Адамдардың көпшілігі деп санайды...", "Кейбір біз ойлайды..."ауыстырамыз "менің ойымша...", "Менің ойымша...”. Басқаша айтқанда, біз тек өз атынан және тек жеке біреу ғана айтамыз. Қарым-қатынастағы шынайылық. Тренинг барысында тек ойлайтын және сезінетін нәрсені айту керек.</a:t>
            </a:r>
          </a:p>
          <a:p>
            <a:r>
              <a:rPr lang="kk-KZ" sz="2400" dirty="0" smtClean="0">
                <a:solidFill>
                  <a:srgbClr val="FFFF00"/>
                </a:solidFill>
              </a:rPr>
              <a:t>"Жеке адамға" өтуге жол бермеу. </a:t>
            </a:r>
            <a:r>
              <a:rPr lang="kk-KZ" sz="2400" dirty="0" smtClean="0"/>
              <a:t>Жеке тұлғалар, адамның қандай да бір теріс қасиеттері туралы емес, оның әрекеттері туралы айту керек.</a:t>
            </a:r>
          </a:p>
          <a:p>
            <a:r>
              <a:rPr lang="kk-KZ" sz="2400" dirty="0" smtClean="0"/>
              <a:t>"Кері байланыс". Әрбір қатысушы басқаларға оның қалай екенін сезінуі керек.</a:t>
            </a:r>
          </a:p>
          <a:p>
            <a:r>
              <a:rPr lang="kk-KZ" sz="2400" dirty="0" smtClean="0">
                <a:solidFill>
                  <a:srgbClr val="FFFF00"/>
                </a:solidFill>
              </a:rPr>
              <a:t>    Кешікпеу! </a:t>
            </a:r>
            <a:r>
              <a:rPr lang="kk-KZ" sz="2400" dirty="0" smtClean="0"/>
              <a:t>Сабақ барысында кейбір энергетикалық кеңістік құрылады, оны сақтау керек. Сондықтан тренингтер оқшауланған үй-жайда өткізіледі. Кешіккен немесе босаған қатысушылар оны "шешеді".</a:t>
            </a:r>
            <a:endParaRPr lang="kk-KZ" sz="2400" dirty="0"/>
          </a:p>
        </p:txBody>
      </p:sp>
    </p:spTree>
    <p:extLst>
      <p:ext uri="{BB962C8B-B14F-4D97-AF65-F5344CB8AC3E}">
        <p14:creationId xmlns:p14="http://schemas.microsoft.com/office/powerpoint/2010/main" val="214544164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091821" y="1163304"/>
            <a:ext cx="10276764" cy="4401205"/>
          </a:xfrm>
          <a:prstGeom prst="rect">
            <a:avLst/>
          </a:prstGeom>
        </p:spPr>
        <p:txBody>
          <a:bodyPr wrap="square">
            <a:spAutoFit/>
          </a:bodyPr>
          <a:lstStyle/>
          <a:p>
            <a:r>
              <a:rPr lang="kk-KZ" sz="2800" dirty="0" smtClean="0"/>
              <a:t>Егер біреу қандай да бір ережелер ұнамаса, онда оларды қабылдау немесе кету мәселесін шешу керек. Талқылау кезінде барлық тілек білдірушілерге сөз сөйлеу, олардың ұсыныстарын тыңдау, сондай-ақ оларды талқылау мүмкіндігі беріледі.</a:t>
            </a:r>
          </a:p>
          <a:p>
            <a:r>
              <a:rPr lang="kk-KZ" sz="2800" dirty="0" smtClean="0"/>
              <a:t>    Топтық форманы көздемейтін тренингтер (мысалы, түрлі аутотренингтер), сондай-ақ олардың тиімділігінің қажетті шарттары бар. Осылайша, өзіне тәрбиелегіңіз келетін сапаға шоғырлану қажет, толық босаңсу, сондай-ақ өз қиялыңызға кеңірек беру мүмкіндігі қажет</a:t>
            </a:r>
            <a:r>
              <a:rPr lang="ru-RU" dirty="0" smtClean="0"/>
              <a:t>.</a:t>
            </a:r>
            <a:endParaRPr lang="ru-RU" dirty="0"/>
          </a:p>
        </p:txBody>
      </p:sp>
    </p:spTree>
    <p:extLst>
      <p:ext uri="{BB962C8B-B14F-4D97-AF65-F5344CB8AC3E}">
        <p14:creationId xmlns:p14="http://schemas.microsoft.com/office/powerpoint/2010/main" val="125406189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477672" y="153117"/>
            <a:ext cx="11450471" cy="6801862"/>
          </a:xfrm>
          <a:prstGeom prst="rect">
            <a:avLst/>
          </a:prstGeom>
        </p:spPr>
        <p:txBody>
          <a:bodyPr wrap="square">
            <a:spAutoFit/>
          </a:bodyPr>
          <a:lstStyle/>
          <a:p>
            <a:pPr algn="ctr"/>
            <a:r>
              <a:rPr lang="ru-RU" sz="2000" dirty="0" smtClean="0">
                <a:solidFill>
                  <a:srgbClr val="FFFF00"/>
                </a:solidFill>
              </a:rPr>
              <a:t>ОҚУ ӘДЕБИЕТТЕРІ:</a:t>
            </a:r>
          </a:p>
          <a:p>
            <a:r>
              <a:rPr lang="ru-RU" sz="2000" dirty="0" smtClean="0"/>
              <a:t>1.Марасанов </a:t>
            </a:r>
            <a:r>
              <a:rPr lang="ru-RU" sz="2000" dirty="0"/>
              <a:t>Г.И. Социально-психологический тренинг. М.;1998.</a:t>
            </a:r>
          </a:p>
          <a:p>
            <a:r>
              <a:rPr lang="ru-RU" sz="2000" dirty="0"/>
              <a:t>2.Абрамова Г.С. Введение в практическую психологию. Брест,1993.</a:t>
            </a:r>
          </a:p>
          <a:p>
            <a:r>
              <a:rPr lang="ru-RU" sz="2000" dirty="0"/>
              <a:t>3.Богомолова Н.Н. Петровская П.А. Социально-психологический тренинг как форма обучения общению.</a:t>
            </a:r>
          </a:p>
          <a:p>
            <a:r>
              <a:rPr lang="ru-RU" sz="2000" dirty="0"/>
              <a:t>4.  https://</a:t>
            </a:r>
            <a:r>
              <a:rPr lang="ru-RU" sz="2000" dirty="0" smtClean="0"/>
              <a:t>stud.kz/prezentatsiya/id/24555</a:t>
            </a:r>
            <a:endParaRPr lang="ru-RU" sz="2000" dirty="0"/>
          </a:p>
          <a:p>
            <a:pPr algn="ctr"/>
            <a:r>
              <a:rPr lang="ru-RU" sz="2000" dirty="0" err="1">
                <a:solidFill>
                  <a:srgbClr val="FFFF00"/>
                </a:solidFill>
              </a:rPr>
              <a:t>Қосымша</a:t>
            </a:r>
            <a:r>
              <a:rPr lang="ru-RU" sz="2000" dirty="0">
                <a:solidFill>
                  <a:srgbClr val="FFFF00"/>
                </a:solidFill>
              </a:rPr>
              <a:t>:</a:t>
            </a:r>
          </a:p>
          <a:p>
            <a:r>
              <a:rPr lang="ru-RU" sz="2000" dirty="0"/>
              <a:t>1.	</a:t>
            </a:r>
            <a:r>
              <a:rPr lang="ru-RU" sz="2000" dirty="0" err="1"/>
              <a:t>Фопель</a:t>
            </a:r>
            <a:r>
              <a:rPr lang="ru-RU" sz="2000" dirty="0"/>
              <a:t> К. Психологические группы. Рабочие материалы для ведущего. Практическое пособие. / Пер. с нем. – М., Генезис, 2004.</a:t>
            </a:r>
          </a:p>
          <a:p>
            <a:r>
              <a:rPr lang="ru-RU" sz="2000" dirty="0"/>
              <a:t>2.	</a:t>
            </a:r>
            <a:r>
              <a:rPr lang="ru-RU" sz="2000" dirty="0" err="1"/>
              <a:t>Пузиков</a:t>
            </a:r>
            <a:r>
              <a:rPr lang="ru-RU" sz="2000" dirty="0"/>
              <a:t> В. Г. Технология ведения тренинга [Электронный ресурс]: - СПб.: Издательство «Речь», 2007.-224. </a:t>
            </a:r>
          </a:p>
          <a:p>
            <a:r>
              <a:rPr lang="ru-RU" sz="2000" dirty="0"/>
              <a:t>3.	Климчук В. А. Тренинг внутренней мотивации [Электронный ресурс]: - СПб.: Речь, 2005. - 76 с.</a:t>
            </a:r>
          </a:p>
          <a:p>
            <a:r>
              <a:rPr lang="ru-RU" sz="2000" dirty="0"/>
              <a:t>4.	</a:t>
            </a:r>
            <a:r>
              <a:rPr lang="ru-RU" sz="2000" dirty="0" err="1"/>
              <a:t>Фопель</a:t>
            </a:r>
            <a:r>
              <a:rPr lang="ru-RU" sz="2000" dirty="0"/>
              <a:t>, К. Технология ведения тренинга: теория и практика/ К. </a:t>
            </a:r>
            <a:r>
              <a:rPr lang="ru-RU" sz="2000" dirty="0" err="1"/>
              <a:t>Фопель</a:t>
            </a:r>
            <a:r>
              <a:rPr lang="ru-RU" sz="2000" dirty="0"/>
              <a:t>.- М.: Генезис, 2003.- 272с.</a:t>
            </a:r>
          </a:p>
          <a:p>
            <a:pPr algn="ctr"/>
            <a:r>
              <a:rPr lang="ru-RU" sz="2000" dirty="0">
                <a:solidFill>
                  <a:srgbClr val="FFFF00"/>
                </a:solidFill>
              </a:rPr>
              <a:t>Интернет </a:t>
            </a:r>
            <a:r>
              <a:rPr lang="ru-RU" sz="2000" dirty="0" err="1">
                <a:solidFill>
                  <a:srgbClr val="FFFF00"/>
                </a:solidFill>
              </a:rPr>
              <a:t>ресурстар</a:t>
            </a:r>
            <a:r>
              <a:rPr lang="ru-RU" sz="2000" dirty="0">
                <a:solidFill>
                  <a:srgbClr val="FFFF00"/>
                </a:solidFill>
              </a:rPr>
              <a:t>:</a:t>
            </a:r>
          </a:p>
          <a:p>
            <a:r>
              <a:rPr lang="ru-RU" sz="2000" dirty="0"/>
              <a:t>https://open-lesson.net/3070/</a:t>
            </a:r>
          </a:p>
          <a:p>
            <a:r>
              <a:rPr lang="ru-RU" sz="2000" dirty="0"/>
              <a:t>https://cyberpedia.su/7xe310.html</a:t>
            </a:r>
          </a:p>
          <a:p>
            <a:r>
              <a:rPr lang="ru-RU" sz="2000" dirty="0"/>
              <a:t>https://infourok.ru/rekomendacii-po-provedeniyu-treninga-1684652.html</a:t>
            </a:r>
          </a:p>
          <a:p>
            <a:r>
              <a:rPr lang="ru-RU" sz="2000" dirty="0"/>
              <a:t>http://kostacademy.kz/akademija/nauchnay_deyatelnost/virtualniy_kabinet_psihologa/elektronie_izdaniay/25.pdf</a:t>
            </a:r>
          </a:p>
        </p:txBody>
      </p:sp>
    </p:spTree>
    <p:extLst>
      <p:ext uri="{BB962C8B-B14F-4D97-AF65-F5344CB8AC3E}">
        <p14:creationId xmlns:p14="http://schemas.microsoft.com/office/powerpoint/2010/main" val="22290988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777922" y="805218"/>
            <a:ext cx="10208525" cy="4702569"/>
          </a:xfrm>
          <a:prstGeom prst="rect">
            <a:avLst/>
          </a:prstGeom>
        </p:spPr>
        <p:txBody>
          <a:bodyPr wrap="square">
            <a:spAutoFit/>
          </a:bodyPr>
          <a:lstStyle/>
          <a:p>
            <a:pPr algn="just">
              <a:lnSpc>
                <a:spcPct val="107000"/>
              </a:lnSpc>
              <a:spcAft>
                <a:spcPts val="0"/>
              </a:spcAft>
            </a:pPr>
            <a:r>
              <a:rPr lang="ru-RU" sz="2400" b="1" dirty="0">
                <a:latin typeface="+mj-lt"/>
                <a:ea typeface="Calibri"/>
                <a:cs typeface="Times New Roman"/>
              </a:rPr>
              <a:t> </a:t>
            </a:r>
            <a:r>
              <a:rPr lang="kk-KZ" sz="2800" b="1" dirty="0">
                <a:solidFill>
                  <a:srgbClr val="FFFF00"/>
                </a:solidFill>
                <a:latin typeface="+mj-lt"/>
                <a:ea typeface="Calibri"/>
                <a:cs typeface="Times New Roman"/>
              </a:rPr>
              <a:t>Мақсаты: </a:t>
            </a:r>
            <a:r>
              <a:rPr lang="kk-KZ" sz="2800" dirty="0">
                <a:latin typeface="+mj-lt"/>
                <a:ea typeface="Calibri"/>
                <a:cs typeface="Times New Roman"/>
              </a:rPr>
              <a:t>берілген пәннің кіріспесіне шолу және ережелер мен прициптер білу.</a:t>
            </a:r>
            <a:endParaRPr lang="ru-RU" sz="2400" dirty="0">
              <a:latin typeface="+mj-lt"/>
              <a:ea typeface="Calibri"/>
              <a:cs typeface="Times New Roman"/>
            </a:endParaRPr>
          </a:p>
          <a:p>
            <a:pPr algn="just">
              <a:lnSpc>
                <a:spcPct val="107000"/>
              </a:lnSpc>
              <a:spcAft>
                <a:spcPts val="0"/>
              </a:spcAft>
              <a:tabLst>
                <a:tab pos="180340" algn="l"/>
              </a:tabLst>
            </a:pPr>
            <a:r>
              <a:rPr lang="kk-KZ" sz="2800" b="1" dirty="0">
                <a:latin typeface="+mj-lt"/>
                <a:ea typeface="Calibri"/>
                <a:cs typeface="Times New Roman"/>
              </a:rPr>
              <a:t> </a:t>
            </a:r>
            <a:endParaRPr lang="ru-RU" sz="2400" dirty="0">
              <a:latin typeface="+mj-lt"/>
              <a:ea typeface="Calibri"/>
              <a:cs typeface="Times New Roman"/>
            </a:endParaRPr>
          </a:p>
          <a:p>
            <a:pPr algn="just">
              <a:lnSpc>
                <a:spcPct val="107000"/>
              </a:lnSpc>
              <a:spcAft>
                <a:spcPts val="0"/>
              </a:spcAft>
              <a:tabLst>
                <a:tab pos="180340" algn="l"/>
              </a:tabLst>
            </a:pPr>
            <a:r>
              <a:rPr lang="kk-KZ" sz="2800" b="1" dirty="0">
                <a:latin typeface="+mj-lt"/>
                <a:ea typeface="Calibri"/>
                <a:cs typeface="Times New Roman"/>
              </a:rPr>
              <a:t> </a:t>
            </a:r>
            <a:r>
              <a:rPr lang="kk-KZ" sz="2800" b="1" dirty="0">
                <a:solidFill>
                  <a:srgbClr val="FFFF00"/>
                </a:solidFill>
                <a:latin typeface="+mj-lt"/>
                <a:ea typeface="Calibri"/>
                <a:cs typeface="Times New Roman"/>
              </a:rPr>
              <a:t>Кілт сөздер: </a:t>
            </a:r>
            <a:r>
              <a:rPr lang="kk-KZ" sz="2800" dirty="0">
                <a:latin typeface="+mj-lt"/>
                <a:ea typeface="Calibri"/>
                <a:cs typeface="Times New Roman"/>
              </a:rPr>
              <a:t>тренинг, топ, тренингтің міндеттері, принциптері, психологиялық тренинг мақсаты, ережелері.</a:t>
            </a:r>
            <a:endParaRPr lang="ru-RU" sz="2400" dirty="0">
              <a:latin typeface="+mj-lt"/>
              <a:ea typeface="Calibri"/>
              <a:cs typeface="Times New Roman"/>
            </a:endParaRPr>
          </a:p>
          <a:p>
            <a:pPr algn="just">
              <a:lnSpc>
                <a:spcPct val="107000"/>
              </a:lnSpc>
              <a:spcAft>
                <a:spcPts val="0"/>
              </a:spcAft>
            </a:pPr>
            <a:r>
              <a:rPr lang="kk-KZ" sz="2800" dirty="0">
                <a:latin typeface="+mj-lt"/>
                <a:ea typeface="Calibri"/>
                <a:cs typeface="Times New Roman"/>
              </a:rPr>
              <a:t> </a:t>
            </a:r>
            <a:endParaRPr lang="ru-RU" sz="2400" dirty="0">
              <a:latin typeface="+mj-lt"/>
              <a:ea typeface="Calibri"/>
              <a:cs typeface="Times New Roman"/>
            </a:endParaRPr>
          </a:p>
          <a:p>
            <a:pPr algn="just">
              <a:lnSpc>
                <a:spcPct val="107000"/>
              </a:lnSpc>
              <a:spcAft>
                <a:spcPts val="0"/>
              </a:spcAft>
            </a:pPr>
            <a:r>
              <a:rPr lang="kk-KZ" sz="2800" b="1" dirty="0">
                <a:solidFill>
                  <a:srgbClr val="FFFF00"/>
                </a:solidFill>
                <a:latin typeface="+mj-lt"/>
                <a:ea typeface="Calibri"/>
                <a:cs typeface="Times New Roman"/>
              </a:rPr>
              <a:t>Негізгі сұрақтар:  </a:t>
            </a:r>
            <a:endParaRPr lang="ru-RU" sz="2400" dirty="0">
              <a:solidFill>
                <a:srgbClr val="FFFF00"/>
              </a:solidFill>
              <a:latin typeface="+mj-lt"/>
              <a:ea typeface="Calibri"/>
              <a:cs typeface="Times New Roman"/>
            </a:endParaRPr>
          </a:p>
          <a:p>
            <a:pPr algn="just">
              <a:lnSpc>
                <a:spcPct val="107000"/>
              </a:lnSpc>
              <a:spcAft>
                <a:spcPts val="0"/>
              </a:spcAft>
              <a:tabLst>
                <a:tab pos="180340" algn="l"/>
              </a:tabLst>
            </a:pPr>
            <a:r>
              <a:rPr lang="kk-KZ" sz="2800" dirty="0">
                <a:latin typeface="+mj-lt"/>
                <a:ea typeface="Calibri"/>
                <a:cs typeface="Times New Roman"/>
              </a:rPr>
              <a:t>Тренинг психологиясына кіріспе. </a:t>
            </a:r>
            <a:endParaRPr lang="ru-RU" sz="2400" dirty="0">
              <a:latin typeface="+mj-lt"/>
              <a:ea typeface="Calibri"/>
              <a:cs typeface="Times New Roman"/>
            </a:endParaRPr>
          </a:p>
          <a:p>
            <a:pPr algn="just">
              <a:lnSpc>
                <a:spcPct val="107000"/>
              </a:lnSpc>
              <a:spcAft>
                <a:spcPts val="0"/>
              </a:spcAft>
              <a:tabLst>
                <a:tab pos="180340" algn="l"/>
              </a:tabLst>
            </a:pPr>
            <a:r>
              <a:rPr lang="kk-KZ" sz="2800" dirty="0">
                <a:latin typeface="+mj-lt"/>
                <a:ea typeface="Calibri"/>
                <a:cs typeface="Times New Roman"/>
              </a:rPr>
              <a:t>Тренинг принциптері. </a:t>
            </a:r>
            <a:endParaRPr lang="ru-RU" sz="2400" dirty="0">
              <a:latin typeface="+mj-lt"/>
              <a:ea typeface="Calibri"/>
              <a:cs typeface="Times New Roman"/>
            </a:endParaRPr>
          </a:p>
          <a:p>
            <a:pPr algn="just">
              <a:lnSpc>
                <a:spcPct val="107000"/>
              </a:lnSpc>
              <a:spcAft>
                <a:spcPts val="0"/>
              </a:spcAft>
              <a:tabLst>
                <a:tab pos="180340" algn="l"/>
              </a:tabLst>
            </a:pPr>
            <a:r>
              <a:rPr lang="kk-KZ" sz="2800" dirty="0">
                <a:latin typeface="+mj-lt"/>
                <a:ea typeface="Calibri"/>
                <a:cs typeface="Times New Roman"/>
              </a:rPr>
              <a:t>Жүргізу ережелері.</a:t>
            </a:r>
            <a:endParaRPr lang="ru-RU" sz="2400" dirty="0">
              <a:effectLst/>
              <a:latin typeface="+mj-lt"/>
              <a:ea typeface="Calibri"/>
              <a:cs typeface="Times New Roman"/>
            </a:endParaRPr>
          </a:p>
        </p:txBody>
      </p:sp>
    </p:spTree>
    <p:extLst>
      <p:ext uri="{BB962C8B-B14F-4D97-AF65-F5344CB8AC3E}">
        <p14:creationId xmlns:p14="http://schemas.microsoft.com/office/powerpoint/2010/main" val="24138205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655093" y="503663"/>
            <a:ext cx="10822674" cy="4570995"/>
          </a:xfrm>
          <a:prstGeom prst="rect">
            <a:avLst/>
          </a:prstGeom>
        </p:spPr>
        <p:txBody>
          <a:bodyPr wrap="square">
            <a:spAutoFit/>
          </a:bodyPr>
          <a:lstStyle/>
          <a:p>
            <a:pPr algn="just">
              <a:lnSpc>
                <a:spcPct val="107000"/>
              </a:lnSpc>
              <a:spcAft>
                <a:spcPts val="0"/>
              </a:spcAft>
              <a:tabLst>
                <a:tab pos="180340" algn="l"/>
              </a:tabLst>
            </a:pPr>
            <a:r>
              <a:rPr lang="kk-KZ" sz="3200" b="1" dirty="0">
                <a:solidFill>
                  <a:srgbClr val="FFFF00"/>
                </a:solidFill>
                <a:ea typeface="Calibri"/>
                <a:cs typeface="Times New Roman"/>
              </a:rPr>
              <a:t>Тренинг психологиясына кіріспе.</a:t>
            </a:r>
            <a:endParaRPr lang="ru-RU" sz="2800" dirty="0">
              <a:solidFill>
                <a:srgbClr val="FFFF00"/>
              </a:solidFill>
              <a:ea typeface="Calibri"/>
              <a:cs typeface="Times New Roman"/>
            </a:endParaRPr>
          </a:p>
          <a:p>
            <a:pPr algn="just">
              <a:lnSpc>
                <a:spcPct val="107000"/>
              </a:lnSpc>
              <a:spcAft>
                <a:spcPts val="0"/>
              </a:spcAft>
              <a:tabLst>
                <a:tab pos="180340" algn="l"/>
              </a:tabLst>
            </a:pPr>
            <a:r>
              <a:rPr lang="kk-KZ" sz="2400" i="1" dirty="0">
                <a:ea typeface="Calibri"/>
                <a:cs typeface="Times New Roman"/>
              </a:rPr>
              <a:t>     Психологиялық тренинг </a:t>
            </a:r>
            <a:r>
              <a:rPr lang="kk-KZ" sz="2400" dirty="0">
                <a:ea typeface="Calibri"/>
                <a:cs typeface="Times New Roman"/>
              </a:rPr>
              <a:t>- тұлғаны дамыту мен мінез-құлық дағдыларына белсенді оқыту түрі. Тренингте қатысушыға психологиялық қасиеттерді немесе дағдыларды дамытуға немесе көрсетуге бағытталған қандай да бір жаттығуларды орындау ұсынылады.  Тиімді оқыту мен дамуды қамтамасыз ететін негізгі принцип-тренингте қызметтің барлық түрлерінің тұрақты үйлесімі: қарым-қатынас, ойын, оқыту, еңбек.</a:t>
            </a:r>
            <a:endParaRPr lang="ru-RU" sz="2000" dirty="0">
              <a:ea typeface="Calibri"/>
              <a:cs typeface="Times New Roman"/>
            </a:endParaRPr>
          </a:p>
          <a:p>
            <a:pPr algn="just">
              <a:lnSpc>
                <a:spcPct val="107000"/>
              </a:lnSpc>
              <a:spcAft>
                <a:spcPts val="0"/>
              </a:spcAft>
              <a:tabLst>
                <a:tab pos="180340" algn="l"/>
              </a:tabLst>
            </a:pPr>
            <a:r>
              <a:rPr lang="kk-KZ" sz="2400" dirty="0">
                <a:ea typeface="Calibri"/>
                <a:cs typeface="Times New Roman"/>
              </a:rPr>
              <a:t>      Психологиялық тренингтерді топтық психотерапиядан ажырату керек.</a:t>
            </a:r>
            <a:endParaRPr lang="ru-RU" sz="2000" dirty="0">
              <a:ea typeface="Calibri"/>
              <a:cs typeface="Times New Roman"/>
            </a:endParaRPr>
          </a:p>
          <a:p>
            <a:pPr algn="just">
              <a:lnSpc>
                <a:spcPct val="107000"/>
              </a:lnSpc>
              <a:spcAft>
                <a:spcPts val="0"/>
              </a:spcAft>
              <a:tabLst>
                <a:tab pos="180340" algn="l"/>
              </a:tabLst>
            </a:pPr>
            <a:r>
              <a:rPr lang="kk-KZ" sz="2400" dirty="0">
                <a:ea typeface="Calibri"/>
                <a:cs typeface="Times New Roman"/>
              </a:rPr>
              <a:t>      Өзін психологиялық тренингтер деп атайтын көптеген тәжірибелер кейбір авторлармен психокульт ретінде сыналады.</a:t>
            </a:r>
            <a:endParaRPr lang="ru-RU" sz="2000" dirty="0">
              <a:effectLst/>
              <a:ea typeface="Calibri"/>
              <a:cs typeface="Times New Roman"/>
            </a:endParaRPr>
          </a:p>
        </p:txBody>
      </p:sp>
    </p:spTree>
    <p:extLst>
      <p:ext uri="{BB962C8B-B14F-4D97-AF65-F5344CB8AC3E}">
        <p14:creationId xmlns:p14="http://schemas.microsoft.com/office/powerpoint/2010/main" val="27720195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627797" y="382137"/>
            <a:ext cx="11218459" cy="5509200"/>
          </a:xfrm>
          <a:prstGeom prst="rect">
            <a:avLst/>
          </a:prstGeom>
        </p:spPr>
        <p:txBody>
          <a:bodyPr wrap="square">
            <a:spAutoFit/>
          </a:bodyPr>
          <a:lstStyle/>
          <a:p>
            <a:pPr algn="just">
              <a:spcAft>
                <a:spcPts val="0"/>
              </a:spcAft>
            </a:pPr>
            <a:r>
              <a:rPr lang="kk-KZ" sz="4000" b="1" dirty="0">
                <a:solidFill>
                  <a:srgbClr val="FFFF00"/>
                </a:solidFill>
                <a:ea typeface="Arial"/>
              </a:rPr>
              <a:t>Тренинг - </a:t>
            </a:r>
            <a:r>
              <a:rPr lang="kk-KZ" sz="2400" dirty="0">
                <a:ea typeface="Arial"/>
              </a:rPr>
              <a:t>білімді дамыту немесе адамды оқытуда жоспарланған жағдайға жүйелі күш салу арқылы орындау. Жұмыс жағдайында тренинг адамның бір немесе бірнеше әрекет түрлерін нәтижелі орындауынан білім мен дағдыны меңгеру мүмкіншілігіне бағытталады. Тренингтік жаттығулар кейбір жағдайларда түлғалық өзгеруге түрткі қызметін атқарады. Өзіндік сана тұлғаның даму процесін жанама түрде және мазмүндау арқылы қарым-қатынас үйлесімділігін орнатып және қарым- қатынастағы қиындықтардың себебін үғыну динамикасына ықпал жасайды. Тренинг барысында мынандай жағдайларға да дайын болуы тиіс, олар: ыза, қатты дауыс, дөрекілік, өзімшілдік, қатыспаушылық, қажетсіз күлкі, ынтасыздық, шыдамсыздық немесе сөзге керісу, қажетсіз сөзге араласу; тыныштық, селсоқтық; қылжақтық және т.б.</a:t>
            </a:r>
            <a:endParaRPr lang="ru-RU" sz="2000" dirty="0">
              <a:ea typeface="Arial"/>
            </a:endParaRPr>
          </a:p>
          <a:p>
            <a:pPr algn="just">
              <a:spcAft>
                <a:spcPts val="0"/>
              </a:spcAft>
            </a:pPr>
            <a:r>
              <a:rPr lang="kk-KZ" sz="2400" dirty="0">
                <a:ea typeface="Arial"/>
              </a:rPr>
              <a:t>Топ - бұл ақиқат дүние, топта, өмірдегі сияқты өзіндік тұлға аралық қарым-қатынас, шешім қабылдау, мінез - қүлықты таңдау проблемалары бар.</a:t>
            </a:r>
            <a:endParaRPr lang="ru-RU" sz="2000" dirty="0">
              <a:effectLst/>
              <a:ea typeface="Arial"/>
            </a:endParaRPr>
          </a:p>
        </p:txBody>
      </p:sp>
    </p:spTree>
    <p:extLst>
      <p:ext uri="{BB962C8B-B14F-4D97-AF65-F5344CB8AC3E}">
        <p14:creationId xmlns:p14="http://schemas.microsoft.com/office/powerpoint/2010/main" val="15166146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423078" y="0"/>
            <a:ext cx="11614245" cy="6740307"/>
          </a:xfrm>
          <a:prstGeom prst="rect">
            <a:avLst/>
          </a:prstGeom>
        </p:spPr>
        <p:txBody>
          <a:bodyPr wrap="square">
            <a:spAutoFit/>
          </a:bodyPr>
          <a:lstStyle/>
          <a:p>
            <a:r>
              <a:rPr lang="kk-KZ" sz="2000" dirty="0" smtClean="0"/>
              <a:t> </a:t>
            </a:r>
            <a:r>
              <a:rPr lang="kk-KZ" sz="2400" dirty="0" smtClean="0"/>
              <a:t>ХХ ғасырдың екінші жартысынан бастап психологияның қолданбалы және тәжірибелік салаларында «тренинг» түсінігі пайда болды және кеңінен қолданыла бастады. Қазіргі таңда «тренинг» түсінігінің нақты бір анықтамасы болмағанмен, бұл әр түрлі іс-әрекеттердің, әдіс-тәсілдер мен құралдардың ортақ термині ретінде кеңінен пайдаланылуда.</a:t>
            </a:r>
          </a:p>
          <a:p>
            <a:r>
              <a:rPr lang="kk-KZ" sz="2400" dirty="0" smtClean="0"/>
              <a:t>     Ресейлік психолог </a:t>
            </a:r>
            <a:r>
              <a:rPr lang="kk-KZ" sz="2400" b="1" dirty="0" smtClean="0">
                <a:solidFill>
                  <a:srgbClr val="FFFF00"/>
                </a:solidFill>
              </a:rPr>
              <a:t>Л.А. Петровская </a:t>
            </a:r>
            <a:r>
              <a:rPr lang="kk-KZ" sz="2400" dirty="0" smtClean="0"/>
              <a:t>әлеуметтік-психологиялық тренингті «өзара қатынастағы білімді, әлеуметтік белгілеулерді, қабілеттілік пен тәжірибені дамытуға бағытталған әсер ету құралы», ретінде қарастырады.</a:t>
            </a:r>
          </a:p>
          <a:p>
            <a:r>
              <a:rPr lang="kk-KZ" sz="2400" dirty="0" smtClean="0"/>
              <a:t>    Осы пікірлер негізінде тренингті «психологиялық әсер ету» деп негіздеуге болатындығы айтылып жүр. Сондықтан да тренингті студенттің кәсіби үйлесімділігін және ұжымның психологиялық феноменін мақсатты түрде өзгертуде, білім беруде, тәрбиелеуде, жаттықтыруда көпқырлы әдіс ретінде қолдануға болады .Білім беруде тренингті қолдану арқылы алға қойған мәселелерді шешу, қарым-қатынас, жігерлік, өз-өзіне сенімділік, ойлаудың сыншылдығы, өзін-өзі басқару қабілеттілігі және өзіндік «менін» - дамытуға жағдай жасалады. Сонымен қатар эмоциялық тұрғыдан жекебастың өзін-өзі бақылауы, адам аралық қатынасы, өзін-өзі тануы және тәжірибені тұжырымдап іс жүзінде қолдануы жүзеге асады.</a:t>
            </a:r>
            <a:endParaRPr lang="kk-KZ" sz="2400" dirty="0"/>
          </a:p>
        </p:txBody>
      </p:sp>
    </p:spTree>
    <p:extLst>
      <p:ext uri="{BB962C8B-B14F-4D97-AF65-F5344CB8AC3E}">
        <p14:creationId xmlns:p14="http://schemas.microsoft.com/office/powerpoint/2010/main" val="36624347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95785" y="762339"/>
            <a:ext cx="11464119" cy="4620239"/>
          </a:xfrm>
          <a:prstGeom prst="rect">
            <a:avLst/>
          </a:prstGeom>
        </p:spPr>
        <p:txBody>
          <a:bodyPr wrap="square">
            <a:spAutoFit/>
          </a:bodyPr>
          <a:lstStyle/>
          <a:p>
            <a:pPr algn="just">
              <a:lnSpc>
                <a:spcPct val="107000"/>
              </a:lnSpc>
              <a:spcAft>
                <a:spcPts val="0"/>
              </a:spcAft>
            </a:pPr>
            <a:r>
              <a:rPr lang="kk-KZ" sz="3600" b="1" dirty="0">
                <a:ea typeface="Times New Roman"/>
                <a:cs typeface="Times New Roman"/>
              </a:rPr>
              <a:t>Топтық тренингтердің негізгі міндеттері:</a:t>
            </a:r>
          </a:p>
          <a:p>
            <a:pPr algn="just">
              <a:lnSpc>
                <a:spcPct val="107000"/>
              </a:lnSpc>
              <a:spcAft>
                <a:spcPts val="0"/>
              </a:spcAft>
            </a:pPr>
            <a:r>
              <a:rPr lang="kk-KZ" sz="3600" b="1" dirty="0">
                <a:solidFill>
                  <a:srgbClr val="FFC000"/>
                </a:solidFill>
                <a:ea typeface="Times New Roman"/>
                <a:cs typeface="Times New Roman"/>
              </a:rPr>
              <a:t>-	өзіндік түсіну;</a:t>
            </a:r>
          </a:p>
          <a:p>
            <a:pPr algn="just">
              <a:lnSpc>
                <a:spcPct val="107000"/>
              </a:lnSpc>
              <a:spcAft>
                <a:spcPts val="0"/>
              </a:spcAft>
            </a:pPr>
            <a:r>
              <a:rPr lang="kk-KZ" sz="3600" b="1" dirty="0">
                <a:solidFill>
                  <a:srgbClr val="FFC000"/>
                </a:solidFill>
                <a:ea typeface="Times New Roman"/>
                <a:cs typeface="Times New Roman"/>
              </a:rPr>
              <a:t>-	өзіндік реттеу;</a:t>
            </a:r>
          </a:p>
          <a:p>
            <a:pPr algn="just">
              <a:lnSpc>
                <a:spcPct val="107000"/>
              </a:lnSpc>
              <a:spcAft>
                <a:spcPts val="0"/>
              </a:spcAft>
            </a:pPr>
            <a:r>
              <a:rPr lang="kk-KZ" sz="3600" b="1" dirty="0">
                <a:solidFill>
                  <a:srgbClr val="FFC000"/>
                </a:solidFill>
                <a:ea typeface="Times New Roman"/>
                <a:cs typeface="Times New Roman"/>
              </a:rPr>
              <a:t>-	қарым - қатынас ситуациясында басқаларды түсіну;</a:t>
            </a:r>
          </a:p>
          <a:p>
            <a:pPr algn="just">
              <a:lnSpc>
                <a:spcPct val="107000"/>
              </a:lnSpc>
              <a:spcAft>
                <a:spcPts val="0"/>
              </a:spcAft>
            </a:pPr>
            <a:r>
              <a:rPr lang="kk-KZ" sz="3600" b="1" dirty="0">
                <a:solidFill>
                  <a:srgbClr val="FFC000"/>
                </a:solidFill>
                <a:ea typeface="Times New Roman"/>
                <a:cs typeface="Times New Roman"/>
              </a:rPr>
              <a:t>-	адекватсыз және жаңа адекватты қарым - қатынас дағдыларын коррекциялау.</a:t>
            </a:r>
          </a:p>
          <a:p>
            <a:pPr algn="just">
              <a:lnSpc>
                <a:spcPct val="107000"/>
              </a:lnSpc>
              <a:spcAft>
                <a:spcPts val="0"/>
              </a:spcAft>
            </a:pPr>
            <a:endParaRPr lang="kk-KZ" sz="2400" dirty="0">
              <a:solidFill>
                <a:srgbClr val="FFC000"/>
              </a:solidFill>
              <a:ea typeface="Times New Roman"/>
              <a:cs typeface="Times New Roman"/>
            </a:endParaRPr>
          </a:p>
        </p:txBody>
      </p:sp>
    </p:spTree>
    <p:extLst>
      <p:ext uri="{BB962C8B-B14F-4D97-AF65-F5344CB8AC3E}">
        <p14:creationId xmlns:p14="http://schemas.microsoft.com/office/powerpoint/2010/main" val="17172178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491319" y="299069"/>
            <a:ext cx="11491415" cy="6596358"/>
          </a:xfrm>
          <a:prstGeom prst="rect">
            <a:avLst/>
          </a:prstGeom>
        </p:spPr>
        <p:txBody>
          <a:bodyPr wrap="square">
            <a:spAutoFit/>
          </a:bodyPr>
          <a:lstStyle/>
          <a:p>
            <a:pPr algn="just">
              <a:lnSpc>
                <a:spcPct val="107000"/>
              </a:lnSpc>
              <a:spcAft>
                <a:spcPts val="0"/>
              </a:spcAft>
            </a:pPr>
            <a:r>
              <a:rPr lang="kk-KZ" sz="2800" b="1" dirty="0">
                <a:ea typeface="Times New Roman"/>
                <a:cs typeface="Times New Roman"/>
              </a:rPr>
              <a:t>Психологиялық тренингтің мақсаты </a:t>
            </a:r>
            <a:r>
              <a:rPr lang="kk-KZ" sz="2300" dirty="0">
                <a:solidFill>
                  <a:srgbClr val="FFC000"/>
                </a:solidFill>
                <a:ea typeface="Times New Roman"/>
                <a:cs typeface="Times New Roman"/>
              </a:rPr>
              <a:t>- адамның, топтың, ұйымның психологиялық, әлеуметтік-психологиялық және басқа да сипаттамаларының әртүрлі өзгерістеріне қол жеткізу.</a:t>
            </a:r>
          </a:p>
          <a:p>
            <a:pPr algn="just">
              <a:lnSpc>
                <a:spcPct val="107000"/>
              </a:lnSpc>
              <a:spcAft>
                <a:spcPts val="0"/>
              </a:spcAft>
            </a:pPr>
            <a:r>
              <a:rPr lang="kk-KZ" sz="2300" dirty="0">
                <a:solidFill>
                  <a:srgbClr val="FFC000"/>
                </a:solidFill>
                <a:ea typeface="Times New Roman"/>
                <a:cs typeface="Times New Roman"/>
              </a:rPr>
              <a:t>    Тренингті адамның кәсіби және жеке болмысын үйлестіру мақсатында адамның, топтың және ұйымның психологиялық феномендерінің әдейі өзгеруінің көпфункционалды әдісі ретінде анықтауға болады.</a:t>
            </a:r>
          </a:p>
          <a:p>
            <a:pPr algn="just">
              <a:lnSpc>
                <a:spcPct val="107000"/>
              </a:lnSpc>
              <a:spcAft>
                <a:spcPts val="0"/>
              </a:spcAft>
            </a:pPr>
            <a:r>
              <a:rPr lang="kk-KZ" sz="2300" dirty="0">
                <a:solidFill>
                  <a:srgbClr val="FFC000"/>
                </a:solidFill>
                <a:ea typeface="Times New Roman"/>
                <a:cs typeface="Times New Roman"/>
              </a:rPr>
              <a:t>    Алғаш рет қарым-қатынас құзыреттілігін арттыруға бағытталған тренингтік сабақтарды </a:t>
            </a:r>
            <a:r>
              <a:rPr lang="kk-KZ" sz="2300" b="1" dirty="0">
                <a:ea typeface="Times New Roman"/>
                <a:cs typeface="Times New Roman"/>
              </a:rPr>
              <a:t>К. Левиннің Бетеледе </a:t>
            </a:r>
            <a:r>
              <a:rPr lang="kk-KZ" sz="2300" dirty="0">
                <a:solidFill>
                  <a:srgbClr val="FFC000"/>
                </a:solidFill>
                <a:ea typeface="Times New Roman"/>
                <a:cs typeface="Times New Roman"/>
              </a:rPr>
              <a:t>(АҚШ) оқушылары өткізген және Т-тобының атауын алған деп есептеледі. Олардың негізінде мынадай идея бар: адамдардың көпшілігі топтарда өмір сүреді және жұмыс істейді, бірақ көбінесе олар оларға қалай қатысады, оларды басқа адамдар қалай көреді, олардың мінез-құлқын қандай реакция тудырады деген есеп бермейді. К. Левин адамдардың ұстанымдары мен мінез-құлқындағы тиімді өзгерістердің көпшілігі жеке мәнмәтінде емес, топтық түрде орын алатынын айтты,сондықтан өз ұстанымдарын анықтау және өзгерту, мінез-құлықтың жаңа нысандарын әзірлеу үшін адам өзінің түпнұсқалығын еңсеруге және өзін басқаларын көріп отырғандай көруге үйренуі тиіс.</a:t>
            </a:r>
          </a:p>
        </p:txBody>
      </p:sp>
    </p:spTree>
    <p:extLst>
      <p:ext uri="{BB962C8B-B14F-4D97-AF65-F5344CB8AC3E}">
        <p14:creationId xmlns:p14="http://schemas.microsoft.com/office/powerpoint/2010/main" val="8040564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914399" y="793656"/>
            <a:ext cx="10058400" cy="5607945"/>
          </a:xfrm>
          <a:prstGeom prst="rect">
            <a:avLst/>
          </a:prstGeom>
        </p:spPr>
        <p:txBody>
          <a:bodyPr wrap="square">
            <a:spAutoFit/>
          </a:bodyPr>
          <a:lstStyle/>
          <a:p>
            <a:pPr algn="ctr">
              <a:lnSpc>
                <a:spcPct val="107000"/>
              </a:lnSpc>
              <a:spcAft>
                <a:spcPts val="0"/>
              </a:spcAft>
            </a:pPr>
            <a:r>
              <a:rPr lang="kk-KZ" sz="2400" b="1" dirty="0" smtClean="0">
                <a:solidFill>
                  <a:srgbClr val="FFFF00"/>
                </a:solidFill>
                <a:ea typeface="Times New Roman"/>
                <a:cs typeface="Times New Roman"/>
              </a:rPr>
              <a:t>ТРЕНИНГ ПРИНЦИПТЕРІ</a:t>
            </a:r>
          </a:p>
          <a:p>
            <a:pPr algn="just">
              <a:lnSpc>
                <a:spcPct val="107000"/>
              </a:lnSpc>
              <a:spcAft>
                <a:spcPts val="0"/>
              </a:spcAft>
            </a:pPr>
            <a:r>
              <a:rPr lang="kk-KZ" sz="2400" dirty="0" smtClean="0">
                <a:ea typeface="Times New Roman"/>
                <a:cs typeface="Times New Roman"/>
              </a:rPr>
              <a:t>Тренингті </a:t>
            </a:r>
            <a:r>
              <a:rPr lang="kk-KZ" sz="2400" dirty="0">
                <a:ea typeface="Times New Roman"/>
                <a:cs typeface="Times New Roman"/>
              </a:rPr>
              <a:t>бастау алдында жетекші маңызды сұрақтарды қарастырып, тренинг шарттарымен таныстыруы тиіс. Жетекші тренингтің барлық нормаларымен және принциптерімен таныстыруы тиіс.     </a:t>
            </a:r>
          </a:p>
          <a:p>
            <a:pPr algn="just">
              <a:lnSpc>
                <a:spcPct val="107000"/>
              </a:lnSpc>
              <a:spcAft>
                <a:spcPts val="0"/>
              </a:spcAft>
            </a:pPr>
            <a:r>
              <a:rPr lang="kk-KZ" sz="2400" dirty="0">
                <a:ea typeface="Times New Roman"/>
                <a:cs typeface="Times New Roman"/>
              </a:rPr>
              <a:t>    Ұстаным бойынша қатынас «осында және қазір». Көптеген қатысушыларға тренинг жұмысы өткен және болашақтағы оқиғаларды талқылау. Бұндай жағдайда психологиялық қорғаныс механизмі іске қосылады. Бірақ тренингтің басты идеясы мынадай жағдайдан тұрады, ол топтың үлкен айнаға айналуы немесе айналар жүйесін құруы, осында әрбір қатысушы жаттығулар барысында сол айнадан өзін көре алуы тиіс. Бұл өз жетімісін беруі мүмкін, егерде топта кері байланыс жақсы дамыған болса, және қатысушылардың бір-біріне деген үлкен сенімі. </a:t>
            </a:r>
          </a:p>
        </p:txBody>
      </p:sp>
    </p:spTree>
    <p:extLst>
      <p:ext uri="{BB962C8B-B14F-4D97-AF65-F5344CB8AC3E}">
        <p14:creationId xmlns:p14="http://schemas.microsoft.com/office/powerpoint/2010/main" val="397648747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846160" y="586854"/>
            <a:ext cx="10426889" cy="5212774"/>
          </a:xfrm>
          <a:prstGeom prst="rect">
            <a:avLst/>
          </a:prstGeom>
        </p:spPr>
        <p:txBody>
          <a:bodyPr wrap="square">
            <a:spAutoFit/>
          </a:bodyPr>
          <a:lstStyle/>
          <a:p>
            <a:pPr lvl="0" algn="just">
              <a:lnSpc>
                <a:spcPct val="107000"/>
              </a:lnSpc>
              <a:spcAft>
                <a:spcPts val="0"/>
              </a:spcAft>
              <a:tabLst>
                <a:tab pos="457200" algn="l"/>
              </a:tabLst>
            </a:pPr>
            <a:r>
              <a:rPr lang="kk-KZ" sz="2400" dirty="0">
                <a:solidFill>
                  <a:srgbClr val="FFFF00"/>
                </a:solidFill>
                <a:ea typeface="Times New Roman"/>
                <a:cs typeface="Times New Roman"/>
              </a:rPr>
              <a:t> </a:t>
            </a:r>
            <a:r>
              <a:rPr lang="kk-KZ" sz="2400" b="1" dirty="0">
                <a:solidFill>
                  <a:srgbClr val="FFFF00"/>
                </a:solidFill>
                <a:ea typeface="Times New Roman"/>
                <a:cs typeface="Times New Roman"/>
              </a:rPr>
              <a:t>Жеке-дара пікір айту ұстанымы.</a:t>
            </a:r>
          </a:p>
          <a:p>
            <a:pPr lvl="0" algn="just">
              <a:lnSpc>
                <a:spcPct val="107000"/>
              </a:lnSpc>
              <a:spcAft>
                <a:spcPts val="0"/>
              </a:spcAft>
              <a:tabLst>
                <a:tab pos="457200" algn="l"/>
              </a:tabLst>
            </a:pPr>
            <a:r>
              <a:rPr lang="kk-KZ" sz="2400" dirty="0">
                <a:ea typeface="Times New Roman"/>
                <a:cs typeface="Times New Roman"/>
              </a:rPr>
              <a:t>   Бұл ұстанымның негізі әлеуметтік жұмыскер тренинг барысында көпше түрдегі сөздерді емес жеке өзінің ойын толық жеткізуі. Яғни «біздің ойымызша...» немесе «көптің айтуынша...» деген формадағы сөздерді емес, «менің пікірімше, бұл...» деген формадағы сөздерді қолдануды дағдыға айналдыру.</a:t>
            </a:r>
          </a:p>
          <a:p>
            <a:pPr lvl="0" algn="just">
              <a:lnSpc>
                <a:spcPct val="107000"/>
              </a:lnSpc>
              <a:spcAft>
                <a:spcPts val="0"/>
              </a:spcAft>
              <a:tabLst>
                <a:tab pos="457200" algn="l"/>
              </a:tabLst>
            </a:pPr>
            <a:r>
              <a:rPr lang="kk-KZ" sz="2400" b="1" dirty="0" smtClean="0">
                <a:solidFill>
                  <a:srgbClr val="FFFF00"/>
                </a:solidFill>
                <a:ea typeface="Times New Roman"/>
                <a:cs typeface="Times New Roman"/>
              </a:rPr>
              <a:t>Екпінін </a:t>
            </a:r>
            <a:r>
              <a:rPr lang="kk-KZ" sz="2400" b="1" dirty="0">
                <a:solidFill>
                  <a:srgbClr val="FFFF00"/>
                </a:solidFill>
                <a:ea typeface="Times New Roman"/>
                <a:cs typeface="Times New Roman"/>
              </a:rPr>
              <a:t>айқын етіп айту ұстанымы. </a:t>
            </a:r>
          </a:p>
          <a:p>
            <a:pPr lvl="0" algn="just">
              <a:lnSpc>
                <a:spcPct val="107000"/>
              </a:lnSpc>
              <a:spcAft>
                <a:spcPts val="0"/>
              </a:spcAft>
              <a:tabLst>
                <a:tab pos="457200" algn="l"/>
              </a:tabLst>
            </a:pPr>
            <a:r>
              <a:rPr lang="kk-KZ" sz="2400" dirty="0">
                <a:ea typeface="Times New Roman"/>
                <a:cs typeface="Times New Roman"/>
              </a:rPr>
              <a:t>  Осы ұстанымға сәйкес кез келген қатысушы өзінің сөйлеуі барысында екпінмен айту, эмоциялдық күйлерге түсіп баяндап беруі тиіс. Мәселен мынадай жағдайлар болмауы тиіс «сенің сөйлеу екпінің мені ашуландырып жатыр». Сондықтан әрбір қатысушы өзінің сөз сөйлеу екпінін дұрыс қоя білуі шарт және өздерінің көңіл-күйлерін білдіре алуы тиіс.      </a:t>
            </a:r>
          </a:p>
        </p:txBody>
      </p:sp>
    </p:spTree>
    <p:extLst>
      <p:ext uri="{BB962C8B-B14F-4D97-AF65-F5344CB8AC3E}">
        <p14:creationId xmlns:p14="http://schemas.microsoft.com/office/powerpoint/2010/main" val="16960414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Базовая">
  <a:themeElements>
    <a:clrScheme name="Базовая">
      <a:dk1>
        <a:sysClr val="windowText" lastClr="000000"/>
      </a:dk1>
      <a:lt1>
        <a:sysClr val="window" lastClr="FFFFFF"/>
      </a:lt1>
      <a:dk2>
        <a:srgbClr val="242852"/>
      </a:dk2>
      <a:lt2>
        <a:srgbClr val="ACCBF9"/>
      </a:lt2>
      <a:accent1>
        <a:srgbClr val="629DD1"/>
      </a:accent1>
      <a:accent2>
        <a:srgbClr val="297FD5"/>
      </a:accent2>
      <a:accent3>
        <a:srgbClr val="7F8FA9"/>
      </a:accent3>
      <a:accent4>
        <a:srgbClr val="4A66AC"/>
      </a:accent4>
      <a:accent5>
        <a:srgbClr val="5AA2AE"/>
      </a:accent5>
      <a:accent6>
        <a:srgbClr val="9D90A0"/>
      </a:accent6>
      <a:hlink>
        <a:srgbClr val="9454C3"/>
      </a:hlink>
      <a:folHlink>
        <a:srgbClr val="3EBBF0"/>
      </a:folHlink>
    </a:clrScheme>
    <a:fontScheme name="Базовая">
      <a:maj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Базовая">
      <a:fillStyleLst>
        <a:solidFill>
          <a:schemeClr val="phClr"/>
        </a:solidFill>
        <a:gradFill rotWithShape="1">
          <a:gsLst>
            <a:gs pos="0">
              <a:schemeClr val="phClr">
                <a:tint val="90000"/>
              </a:schemeClr>
            </a:gs>
            <a:gs pos="48000">
              <a:schemeClr val="phClr">
                <a:tint val="54000"/>
                <a:satMod val="140000"/>
              </a:schemeClr>
            </a:gs>
            <a:gs pos="100000">
              <a:schemeClr val="phClr">
                <a:tint val="24000"/>
                <a:satMod val="260000"/>
              </a:schemeClr>
            </a:gs>
          </a:gsLst>
          <a:lin ang="16200000" scaled="1"/>
        </a:gradFill>
        <a:gradFill rotWithShape="1">
          <a:gsLst>
            <a:gs pos="0">
              <a:schemeClr val="phClr"/>
            </a:gs>
            <a:gs pos="100000">
              <a:schemeClr val="phClr">
                <a:shade val="48000"/>
                <a:satMod val="180000"/>
                <a:lumMod val="94000"/>
              </a:schemeClr>
            </a:gs>
            <a:gs pos="100000">
              <a:schemeClr val="phClr">
                <a:shade val="48000"/>
                <a:satMod val="180000"/>
                <a:lumMod val="94000"/>
              </a:schemeClr>
            </a:gs>
          </a:gsLst>
          <a:lin ang="4140000" scaled="1"/>
        </a:gradFill>
      </a:fillStyleLst>
      <a:lnStyleLst>
        <a:ln w="12700" cap="flat" cmpd="sng" algn="ctr">
          <a:solidFill>
            <a:schemeClr val="phClr"/>
          </a:solidFill>
          <a:prstDash val="solid"/>
        </a:ln>
        <a:ln w="19050" cap="flat" cmpd="sng" algn="ctr">
          <a:solidFill>
            <a:schemeClr val="phClr"/>
          </a:solidFill>
          <a:prstDash val="solid"/>
        </a:ln>
        <a:ln w="28575" cap="flat" cmpd="sng" algn="ctr">
          <a:solidFill>
            <a:schemeClr val="phClr"/>
          </a:solidFill>
          <a:prstDash val="solid"/>
        </a:ln>
      </a:lnStyleLst>
      <a:effectStyleLst>
        <a:effectStyle>
          <a:effectLst>
            <a:outerShdw blurRad="63500" dist="12700" dir="5400000" sx="102000" sy="102000" rotWithShape="0">
              <a:srgbClr val="000000">
                <a:alpha val="32000"/>
              </a:srgbClr>
            </a:outerShdw>
          </a:effectLst>
        </a:effectStyle>
        <a:effectStyle>
          <a:effectLst>
            <a:outerShdw blurRad="76200" dist="38100" dir="5400000" rotWithShape="0">
              <a:srgbClr val="000000">
                <a:alpha val="60000"/>
              </a:srgbClr>
            </a:outerShdw>
          </a:effectLst>
          <a:scene3d>
            <a:camera prst="orthographicFront">
              <a:rot lat="0" lon="0" rev="0"/>
            </a:camera>
            <a:lightRig rig="glow" dir="tl">
              <a:rot lat="0" lon="0" rev="19800000"/>
            </a:lightRig>
          </a:scene3d>
          <a:sp3d prstMaterial="metal">
            <a:bevelT w="38100" h="38100"/>
          </a:sp3d>
        </a:effectStyle>
        <a:effectStyle>
          <a:effectLst>
            <a:outerShdw blurRad="114300" dist="114300" dir="5400000" rotWithShape="0">
              <a:srgbClr val="000000">
                <a:alpha val="70000"/>
              </a:srgbClr>
            </a:outerShdw>
          </a:effectLst>
          <a:scene3d>
            <a:camera prst="orthographicFront">
              <a:rot lat="0" lon="0" rev="0"/>
            </a:camera>
            <a:lightRig rig="threePt" dir="t">
              <a:rot lat="0" lon="0" rev="19800000"/>
            </a:lightRig>
          </a:scene3d>
          <a:sp3d prstMaterial="plastic">
            <a:bevelT w="50800" h="50800"/>
          </a:sp3d>
        </a:effectStyle>
      </a:effectStyleLst>
      <a:bgFillStyleLst>
        <a:solidFill>
          <a:schemeClr val="phClr"/>
        </a:solidFill>
        <a:gradFill rotWithShape="1">
          <a:gsLst>
            <a:gs pos="0">
              <a:schemeClr val="phClr">
                <a:tint val="95000"/>
              </a:schemeClr>
            </a:gs>
            <a:gs pos="100000">
              <a:schemeClr val="phClr">
                <a:shade val="40000"/>
                <a:satMod val="180000"/>
              </a:schemeClr>
            </a:gs>
          </a:gsLst>
          <a:lin ang="5400000" scaled="0"/>
        </a:gradFill>
        <a:blipFill>
          <a:blip xmlns:r="http://schemas.openxmlformats.org/officeDocument/2006/relationships" r:embed="rId1">
            <a:duotone>
              <a:schemeClr val="phClr">
                <a:shade val="14000"/>
                <a:satMod val="280000"/>
              </a:schemeClr>
              <a:schemeClr val="phClr">
                <a:tint val="60000"/>
                <a:satMod val="120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Elemental</Template>
  <TotalTime>2171</TotalTime>
  <Words>1637</Words>
  <Application>Microsoft Office PowerPoint</Application>
  <PresentationFormat>Широкоэкранный</PresentationFormat>
  <Paragraphs>75</Paragraphs>
  <Slides>16</Slides>
  <Notes>0</Notes>
  <HiddenSlides>0</HiddenSlides>
  <MMClips>0</MMClips>
  <ScaleCrop>false</ScaleCrop>
  <HeadingPairs>
    <vt:vector size="6" baseType="variant">
      <vt:variant>
        <vt:lpstr>Использованные шрифты</vt:lpstr>
      </vt:variant>
      <vt:variant>
        <vt:i4>5</vt:i4>
      </vt:variant>
      <vt:variant>
        <vt:lpstr>Тема</vt:lpstr>
      </vt:variant>
      <vt:variant>
        <vt:i4>1</vt:i4>
      </vt:variant>
      <vt:variant>
        <vt:lpstr>Заголовки слайдов</vt:lpstr>
      </vt:variant>
      <vt:variant>
        <vt:i4>16</vt:i4>
      </vt:variant>
    </vt:vector>
  </HeadingPairs>
  <TitlesOfParts>
    <vt:vector size="22" baseType="lpstr">
      <vt:lpstr>Arial</vt:lpstr>
      <vt:lpstr>Calibri</vt:lpstr>
      <vt:lpstr>Palatino Linotype</vt:lpstr>
      <vt:lpstr>Times New Roman</vt:lpstr>
      <vt:lpstr>Wingdings</vt:lpstr>
      <vt:lpstr>Базовая</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Reanimator Extreme Edition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Мектепке  дейінгі тәрбие мен оқытуды жаңарту аясында оқу  бағдарламасының  түйінді идеялары</dc:title>
  <dc:creator>Нурислам</dc:creator>
  <cp:lastModifiedBy>Acer</cp:lastModifiedBy>
  <cp:revision>148</cp:revision>
  <dcterms:created xsi:type="dcterms:W3CDTF">2019-11-28T08:03:13Z</dcterms:created>
  <dcterms:modified xsi:type="dcterms:W3CDTF">2020-12-23T16:15:29Z</dcterms:modified>
</cp:coreProperties>
</file>